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76" r:id="rId5"/>
    <p:sldId id="260" r:id="rId6"/>
    <p:sldId id="273" r:id="rId7"/>
    <p:sldId id="283" r:id="rId8"/>
    <p:sldId id="284" r:id="rId9"/>
    <p:sldId id="269" r:id="rId10"/>
    <p:sldId id="270" r:id="rId11"/>
    <p:sldId id="285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9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03D5C9-4594-47BE-9687-DE6A4EF5EC5B}" type="doc">
      <dgm:prSet loTypeId="urn:microsoft.com/office/officeart/2005/8/layout/bProcess4" loCatId="process" qsTypeId="urn:microsoft.com/office/officeart/2005/8/quickstyle/simple1" qsCatId="simple" csTypeId="urn:microsoft.com/office/officeart/2005/8/colors/accent6_2" csCatId="accent6" phldr="1"/>
      <dgm:spPr/>
    </dgm:pt>
    <dgm:pt modelId="{F3CFF2AC-C124-4828-B18A-E93F083B28D3}">
      <dgm:prSet phldrT="[Text]"/>
      <dgm:spPr/>
      <dgm:t>
        <a:bodyPr/>
        <a:lstStyle/>
        <a:p>
          <a:r>
            <a:rPr lang="en-US" dirty="0" smtClean="0"/>
            <a:t>6 hours of credit for student teaching</a:t>
          </a:r>
          <a:endParaRPr lang="en-US" dirty="0"/>
        </a:p>
      </dgm:t>
    </dgm:pt>
    <dgm:pt modelId="{DC52795A-2C05-47F8-83C1-70FBD280A572}" type="parTrans" cxnId="{908CBBA7-CD0A-4569-8279-4EE9E21EDF97}">
      <dgm:prSet/>
      <dgm:spPr/>
      <dgm:t>
        <a:bodyPr/>
        <a:lstStyle/>
        <a:p>
          <a:endParaRPr lang="en-US"/>
        </a:p>
      </dgm:t>
    </dgm:pt>
    <dgm:pt modelId="{93856FA8-656A-433C-AB25-238486164142}" type="sibTrans" cxnId="{908CBBA7-CD0A-4569-8279-4EE9E21EDF97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92DB38AA-4896-436E-9F17-B60D43C8407D}">
      <dgm:prSet phldrT="[Text]"/>
      <dgm:spPr/>
      <dgm:t>
        <a:bodyPr/>
        <a:lstStyle/>
        <a:p>
          <a:r>
            <a:rPr lang="en-US" dirty="0" smtClean="0"/>
            <a:t>6 hours = half-time enrollment status</a:t>
          </a:r>
          <a:endParaRPr lang="en-US" dirty="0"/>
        </a:p>
      </dgm:t>
    </dgm:pt>
    <dgm:pt modelId="{B099632E-1078-4A50-9AF3-C052FDD3CD20}" type="parTrans" cxnId="{96A01122-7272-4344-91FD-B6E4C9F6B96F}">
      <dgm:prSet/>
      <dgm:spPr/>
      <dgm:t>
        <a:bodyPr/>
        <a:lstStyle/>
        <a:p>
          <a:endParaRPr lang="en-US"/>
        </a:p>
      </dgm:t>
    </dgm:pt>
    <dgm:pt modelId="{E9B899A2-40E4-463C-BE82-2EDF1241ECAF}" type="sibTrans" cxnId="{96A01122-7272-4344-91FD-B6E4C9F6B96F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A69F5010-D4EE-4DFE-A945-32E523214E68}">
      <dgm:prSet phldrT="[Text]"/>
      <dgm:spPr/>
      <dgm:t>
        <a:bodyPr/>
        <a:lstStyle/>
        <a:p>
          <a:r>
            <a:rPr lang="en-US" dirty="0" smtClean="0"/>
            <a:t>Half-time enrollment status=minimum for financial aid</a:t>
          </a:r>
          <a:endParaRPr lang="en-US" dirty="0"/>
        </a:p>
      </dgm:t>
    </dgm:pt>
    <dgm:pt modelId="{C828B699-BD15-49F2-B9DF-2E87C7699945}" type="parTrans" cxnId="{8A7A13BB-0699-4A0A-A5C9-772C393F0F34}">
      <dgm:prSet/>
      <dgm:spPr/>
      <dgm:t>
        <a:bodyPr/>
        <a:lstStyle/>
        <a:p>
          <a:endParaRPr lang="en-US"/>
        </a:p>
      </dgm:t>
    </dgm:pt>
    <dgm:pt modelId="{1953AEC8-23AE-43FF-8B52-C5E649B8E88A}" type="sibTrans" cxnId="{8A7A13BB-0699-4A0A-A5C9-772C393F0F34}">
      <dgm:prSet/>
      <dgm:spPr/>
      <dgm:t>
        <a:bodyPr/>
        <a:lstStyle/>
        <a:p>
          <a:endParaRPr lang="en-US"/>
        </a:p>
      </dgm:t>
    </dgm:pt>
    <dgm:pt modelId="{882BC248-2F0D-40C9-90E6-600E4CDB021B}" type="pres">
      <dgm:prSet presAssocID="{F703D5C9-4594-47BE-9687-DE6A4EF5EC5B}" presName="Name0" presStyleCnt="0">
        <dgm:presLayoutVars>
          <dgm:dir/>
          <dgm:resizeHandles/>
        </dgm:presLayoutVars>
      </dgm:prSet>
      <dgm:spPr/>
    </dgm:pt>
    <dgm:pt modelId="{ED0905CC-0F12-42C1-960C-195E94B542B1}" type="pres">
      <dgm:prSet presAssocID="{F3CFF2AC-C124-4828-B18A-E93F083B28D3}" presName="compNode" presStyleCnt="0"/>
      <dgm:spPr/>
    </dgm:pt>
    <dgm:pt modelId="{C1644349-5F76-4FC6-8E09-366227674B14}" type="pres">
      <dgm:prSet presAssocID="{F3CFF2AC-C124-4828-B18A-E93F083B28D3}" presName="dummyConnPt" presStyleCnt="0"/>
      <dgm:spPr/>
    </dgm:pt>
    <dgm:pt modelId="{5E8CEA14-2E61-4C3D-8397-0A68D88D94C5}" type="pres">
      <dgm:prSet presAssocID="{F3CFF2AC-C124-4828-B18A-E93F083B28D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B3DD41-F665-4927-94A7-9C7F47BC6086}" type="pres">
      <dgm:prSet presAssocID="{93856FA8-656A-433C-AB25-238486164142}" presName="sibTrans" presStyleLbl="bgSibTrans2D1" presStyleIdx="0" presStyleCnt="2"/>
      <dgm:spPr/>
      <dgm:t>
        <a:bodyPr/>
        <a:lstStyle/>
        <a:p>
          <a:endParaRPr lang="en-US"/>
        </a:p>
      </dgm:t>
    </dgm:pt>
    <dgm:pt modelId="{D0FB2ADF-0308-4181-AC2A-110D948FF420}" type="pres">
      <dgm:prSet presAssocID="{92DB38AA-4896-436E-9F17-B60D43C8407D}" presName="compNode" presStyleCnt="0"/>
      <dgm:spPr/>
    </dgm:pt>
    <dgm:pt modelId="{CF3AFC69-2B65-474A-B7B5-A46FB19734CA}" type="pres">
      <dgm:prSet presAssocID="{92DB38AA-4896-436E-9F17-B60D43C8407D}" presName="dummyConnPt" presStyleCnt="0"/>
      <dgm:spPr/>
    </dgm:pt>
    <dgm:pt modelId="{3BC68FF3-0D43-471B-8BB4-CF28946BC681}" type="pres">
      <dgm:prSet presAssocID="{92DB38AA-4896-436E-9F17-B60D43C840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5482C-43F2-4CDB-BB25-DCC6E710E064}" type="pres">
      <dgm:prSet presAssocID="{E9B899A2-40E4-463C-BE82-2EDF1241ECAF}" presName="sibTrans" presStyleLbl="bgSibTrans2D1" presStyleIdx="1" presStyleCnt="2"/>
      <dgm:spPr/>
      <dgm:t>
        <a:bodyPr/>
        <a:lstStyle/>
        <a:p>
          <a:endParaRPr lang="en-US"/>
        </a:p>
      </dgm:t>
    </dgm:pt>
    <dgm:pt modelId="{AB2F2BBE-8AE9-4217-8454-026EAB62734A}" type="pres">
      <dgm:prSet presAssocID="{A69F5010-D4EE-4DFE-A945-32E523214E68}" presName="compNode" presStyleCnt="0"/>
      <dgm:spPr/>
    </dgm:pt>
    <dgm:pt modelId="{347A81AB-ACF2-4679-AD48-7549096EFD48}" type="pres">
      <dgm:prSet presAssocID="{A69F5010-D4EE-4DFE-A945-32E523214E68}" presName="dummyConnPt" presStyleCnt="0"/>
      <dgm:spPr/>
    </dgm:pt>
    <dgm:pt modelId="{2D0D7224-DE79-4D33-BF00-9009BB94A8B6}" type="pres">
      <dgm:prSet presAssocID="{A69F5010-D4EE-4DFE-A945-32E523214E6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9A4690-109B-4EEE-8B26-044B610C0036}" type="presOf" srcId="{92DB38AA-4896-436E-9F17-B60D43C8407D}" destId="{3BC68FF3-0D43-471B-8BB4-CF28946BC681}" srcOrd="0" destOrd="0" presId="urn:microsoft.com/office/officeart/2005/8/layout/bProcess4"/>
    <dgm:cxn modelId="{8A7A13BB-0699-4A0A-A5C9-772C393F0F34}" srcId="{F703D5C9-4594-47BE-9687-DE6A4EF5EC5B}" destId="{A69F5010-D4EE-4DFE-A945-32E523214E68}" srcOrd="2" destOrd="0" parTransId="{C828B699-BD15-49F2-B9DF-2E87C7699945}" sibTransId="{1953AEC8-23AE-43FF-8B52-C5E649B8E88A}"/>
    <dgm:cxn modelId="{2011EAC1-53EB-4338-9CAB-57DF0BC4A4B5}" type="presOf" srcId="{E9B899A2-40E4-463C-BE82-2EDF1241ECAF}" destId="{DA95482C-43F2-4CDB-BB25-DCC6E710E064}" srcOrd="0" destOrd="0" presId="urn:microsoft.com/office/officeart/2005/8/layout/bProcess4"/>
    <dgm:cxn modelId="{908CBBA7-CD0A-4569-8279-4EE9E21EDF97}" srcId="{F703D5C9-4594-47BE-9687-DE6A4EF5EC5B}" destId="{F3CFF2AC-C124-4828-B18A-E93F083B28D3}" srcOrd="0" destOrd="0" parTransId="{DC52795A-2C05-47F8-83C1-70FBD280A572}" sibTransId="{93856FA8-656A-433C-AB25-238486164142}"/>
    <dgm:cxn modelId="{784DA942-625E-4C8E-A899-3D033EA0BE77}" type="presOf" srcId="{F3CFF2AC-C124-4828-B18A-E93F083B28D3}" destId="{5E8CEA14-2E61-4C3D-8397-0A68D88D94C5}" srcOrd="0" destOrd="0" presId="urn:microsoft.com/office/officeart/2005/8/layout/bProcess4"/>
    <dgm:cxn modelId="{61E64918-DA40-4A5B-9D97-92B091952EDB}" type="presOf" srcId="{A69F5010-D4EE-4DFE-A945-32E523214E68}" destId="{2D0D7224-DE79-4D33-BF00-9009BB94A8B6}" srcOrd="0" destOrd="0" presId="urn:microsoft.com/office/officeart/2005/8/layout/bProcess4"/>
    <dgm:cxn modelId="{E6031503-43E1-4B21-9C0C-E83F8D41F327}" type="presOf" srcId="{F703D5C9-4594-47BE-9687-DE6A4EF5EC5B}" destId="{882BC248-2F0D-40C9-90E6-600E4CDB021B}" srcOrd="0" destOrd="0" presId="urn:microsoft.com/office/officeart/2005/8/layout/bProcess4"/>
    <dgm:cxn modelId="{8A1F1F26-36FA-495E-97F5-A256EEFBA38E}" type="presOf" srcId="{93856FA8-656A-433C-AB25-238486164142}" destId="{F0B3DD41-F665-4927-94A7-9C7F47BC6086}" srcOrd="0" destOrd="0" presId="urn:microsoft.com/office/officeart/2005/8/layout/bProcess4"/>
    <dgm:cxn modelId="{96A01122-7272-4344-91FD-B6E4C9F6B96F}" srcId="{F703D5C9-4594-47BE-9687-DE6A4EF5EC5B}" destId="{92DB38AA-4896-436E-9F17-B60D43C8407D}" srcOrd="1" destOrd="0" parTransId="{B099632E-1078-4A50-9AF3-C052FDD3CD20}" sibTransId="{E9B899A2-40E4-463C-BE82-2EDF1241ECAF}"/>
    <dgm:cxn modelId="{1CCA2E77-69EF-4E91-BCC5-3439974D96EA}" type="presParOf" srcId="{882BC248-2F0D-40C9-90E6-600E4CDB021B}" destId="{ED0905CC-0F12-42C1-960C-195E94B542B1}" srcOrd="0" destOrd="0" presId="urn:microsoft.com/office/officeart/2005/8/layout/bProcess4"/>
    <dgm:cxn modelId="{CD9D1122-5564-4DE2-AD7C-563D1C9E550D}" type="presParOf" srcId="{ED0905CC-0F12-42C1-960C-195E94B542B1}" destId="{C1644349-5F76-4FC6-8E09-366227674B14}" srcOrd="0" destOrd="0" presId="urn:microsoft.com/office/officeart/2005/8/layout/bProcess4"/>
    <dgm:cxn modelId="{9B567C3F-A77C-409E-80A8-85F663A817E4}" type="presParOf" srcId="{ED0905CC-0F12-42C1-960C-195E94B542B1}" destId="{5E8CEA14-2E61-4C3D-8397-0A68D88D94C5}" srcOrd="1" destOrd="0" presId="urn:microsoft.com/office/officeart/2005/8/layout/bProcess4"/>
    <dgm:cxn modelId="{777CF684-10F0-44F8-A13A-04BDF09ED78B}" type="presParOf" srcId="{882BC248-2F0D-40C9-90E6-600E4CDB021B}" destId="{F0B3DD41-F665-4927-94A7-9C7F47BC6086}" srcOrd="1" destOrd="0" presId="urn:microsoft.com/office/officeart/2005/8/layout/bProcess4"/>
    <dgm:cxn modelId="{E94AAF7F-9A2B-4AC0-A591-14AA1631D8F2}" type="presParOf" srcId="{882BC248-2F0D-40C9-90E6-600E4CDB021B}" destId="{D0FB2ADF-0308-4181-AC2A-110D948FF420}" srcOrd="2" destOrd="0" presId="urn:microsoft.com/office/officeart/2005/8/layout/bProcess4"/>
    <dgm:cxn modelId="{3395D4BE-E28B-4CAB-AED8-A82375797413}" type="presParOf" srcId="{D0FB2ADF-0308-4181-AC2A-110D948FF420}" destId="{CF3AFC69-2B65-474A-B7B5-A46FB19734CA}" srcOrd="0" destOrd="0" presId="urn:microsoft.com/office/officeart/2005/8/layout/bProcess4"/>
    <dgm:cxn modelId="{5922CBB9-3D9A-428A-8FC0-DB1ECEB7092E}" type="presParOf" srcId="{D0FB2ADF-0308-4181-AC2A-110D948FF420}" destId="{3BC68FF3-0D43-471B-8BB4-CF28946BC681}" srcOrd="1" destOrd="0" presId="urn:microsoft.com/office/officeart/2005/8/layout/bProcess4"/>
    <dgm:cxn modelId="{5476F6AE-9436-4623-9AD5-CBB192E002C1}" type="presParOf" srcId="{882BC248-2F0D-40C9-90E6-600E4CDB021B}" destId="{DA95482C-43F2-4CDB-BB25-DCC6E710E064}" srcOrd="3" destOrd="0" presId="urn:microsoft.com/office/officeart/2005/8/layout/bProcess4"/>
    <dgm:cxn modelId="{0B5F55E9-D0D7-4ED8-9894-1D92CB89D6AF}" type="presParOf" srcId="{882BC248-2F0D-40C9-90E6-600E4CDB021B}" destId="{AB2F2BBE-8AE9-4217-8454-026EAB62734A}" srcOrd="4" destOrd="0" presId="urn:microsoft.com/office/officeart/2005/8/layout/bProcess4"/>
    <dgm:cxn modelId="{80623DD0-E78B-4EAB-836B-C595D81AC77F}" type="presParOf" srcId="{AB2F2BBE-8AE9-4217-8454-026EAB62734A}" destId="{347A81AB-ACF2-4679-AD48-7549096EFD48}" srcOrd="0" destOrd="0" presId="urn:microsoft.com/office/officeart/2005/8/layout/bProcess4"/>
    <dgm:cxn modelId="{A66312DB-7228-4998-9D7C-3311F4F5C98D}" type="presParOf" srcId="{AB2F2BBE-8AE9-4217-8454-026EAB62734A}" destId="{2D0D7224-DE79-4D33-BF00-9009BB94A8B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472ED6-048C-47D8-B829-73DD8281114C}" type="doc">
      <dgm:prSet loTypeId="urn:microsoft.com/office/officeart/2005/8/layout/vProcess5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51FB69E-C28B-47A5-807A-A9D38E3F9973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Fill out the FAFSA every year</a:t>
          </a:r>
          <a:endParaRPr lang="en-US" sz="2400" dirty="0">
            <a:solidFill>
              <a:schemeClr val="tx1"/>
            </a:solidFill>
          </a:endParaRPr>
        </a:p>
      </dgm:t>
    </dgm:pt>
    <dgm:pt modelId="{EA46366F-86B7-4DCF-B3A3-36C27DA7A474}" type="parTrans" cxnId="{397BF9F8-D859-4E64-965E-7447C3D03F88}">
      <dgm:prSet/>
      <dgm:spPr/>
      <dgm:t>
        <a:bodyPr/>
        <a:lstStyle/>
        <a:p>
          <a:endParaRPr lang="en-US"/>
        </a:p>
      </dgm:t>
    </dgm:pt>
    <dgm:pt modelId="{6539AE59-D600-439D-BB8D-C12A5CAA18E2}" type="sibTrans" cxnId="{397BF9F8-D859-4E64-965E-7447C3D03F88}">
      <dgm:prSet/>
      <dgm:spPr/>
      <dgm:t>
        <a:bodyPr/>
        <a:lstStyle/>
        <a:p>
          <a:endParaRPr lang="en-US"/>
        </a:p>
      </dgm:t>
    </dgm:pt>
    <dgm:pt modelId="{5C9AB47A-FFC6-4503-871F-0E61D62112E0}">
      <dgm:prSet phldrT="[Text]" custT="1"/>
      <dgm:spPr/>
      <dgm:t>
        <a:bodyPr/>
        <a:lstStyle/>
        <a:p>
          <a:r>
            <a:rPr lang="en-US" sz="2000" b="1" u="sng" dirty="0" smtClean="0">
              <a:solidFill>
                <a:schemeClr val="tx1"/>
              </a:solidFill>
            </a:rPr>
            <a:t>www.fafsa.ed.gov</a:t>
          </a:r>
          <a:r>
            <a:rPr lang="en-US" sz="1400" dirty="0" smtClean="0"/>
            <a:t>	</a:t>
          </a:r>
          <a:endParaRPr lang="en-US" sz="1400" dirty="0"/>
        </a:p>
      </dgm:t>
    </dgm:pt>
    <dgm:pt modelId="{29414D04-6450-4A08-AA50-4073DCBEFDD1}" type="parTrans" cxnId="{CD5B6C0B-6EB9-43D3-A6B9-2533646B4CA2}">
      <dgm:prSet/>
      <dgm:spPr/>
      <dgm:t>
        <a:bodyPr/>
        <a:lstStyle/>
        <a:p>
          <a:endParaRPr lang="en-US"/>
        </a:p>
      </dgm:t>
    </dgm:pt>
    <dgm:pt modelId="{E3E1633A-F19F-4025-AE85-E5E006C3256F}" type="sibTrans" cxnId="{CD5B6C0B-6EB9-43D3-A6B9-2533646B4CA2}">
      <dgm:prSet/>
      <dgm:spPr/>
      <dgm:t>
        <a:bodyPr/>
        <a:lstStyle/>
        <a:p>
          <a:endParaRPr lang="en-US"/>
        </a:p>
      </dgm:t>
    </dgm:pt>
    <dgm:pt modelId="{741ECB61-4CB5-4531-9432-5A31D4638402}">
      <dgm:prSet phldrT="[Text]" custT="1"/>
      <dgm:spPr/>
      <dgm:t>
        <a:bodyPr/>
        <a:lstStyle/>
        <a:p>
          <a:r>
            <a:rPr lang="en-US" sz="2400" b="0" dirty="0" smtClean="0">
              <a:solidFill>
                <a:schemeClr val="tx1"/>
              </a:solidFill>
            </a:rPr>
            <a:t>State on FAFSA half-time enrollment</a:t>
          </a:r>
          <a:endParaRPr lang="en-US" sz="2400" b="0" dirty="0">
            <a:solidFill>
              <a:schemeClr val="tx1"/>
            </a:solidFill>
          </a:endParaRPr>
        </a:p>
      </dgm:t>
    </dgm:pt>
    <dgm:pt modelId="{68178155-7E20-4C71-A187-9D66A37B5811}" type="parTrans" cxnId="{6C403315-1996-4A3B-9CBD-36BBF9B31084}">
      <dgm:prSet/>
      <dgm:spPr/>
      <dgm:t>
        <a:bodyPr/>
        <a:lstStyle/>
        <a:p>
          <a:endParaRPr lang="en-US"/>
        </a:p>
      </dgm:t>
    </dgm:pt>
    <dgm:pt modelId="{E68BCE51-0DD6-4990-8BD5-8530CBCCA53B}" type="sibTrans" cxnId="{6C403315-1996-4A3B-9CBD-36BBF9B31084}">
      <dgm:prSet/>
      <dgm:spPr/>
      <dgm:t>
        <a:bodyPr/>
        <a:lstStyle/>
        <a:p>
          <a:endParaRPr lang="en-US"/>
        </a:p>
      </dgm:t>
    </dgm:pt>
    <dgm:pt modelId="{551620D4-F8D6-4375-B105-F1A2B3962D99}">
      <dgm:prSet phldrT="[Text]" custT="1"/>
      <dgm:spPr/>
      <dgm:t>
        <a:bodyPr/>
        <a:lstStyle/>
        <a:p>
          <a:r>
            <a:rPr lang="en-US" sz="2000" b="0" dirty="0" smtClean="0">
              <a:solidFill>
                <a:schemeClr val="tx1"/>
              </a:solidFill>
            </a:rPr>
            <a:t>If FAFSA is submitted with different status, come by office to fill out an Enrollment Change Form</a:t>
          </a:r>
          <a:endParaRPr lang="en-US" sz="2000" b="0" dirty="0">
            <a:solidFill>
              <a:schemeClr val="tx1"/>
            </a:solidFill>
          </a:endParaRPr>
        </a:p>
      </dgm:t>
    </dgm:pt>
    <dgm:pt modelId="{B71980A0-6E09-4ACB-B632-BAFB6027F384}" type="parTrans" cxnId="{424317BA-6307-453D-A25C-CD798AFF93D2}">
      <dgm:prSet/>
      <dgm:spPr/>
      <dgm:t>
        <a:bodyPr/>
        <a:lstStyle/>
        <a:p>
          <a:endParaRPr lang="en-US"/>
        </a:p>
      </dgm:t>
    </dgm:pt>
    <dgm:pt modelId="{DE15BFA9-0F04-43BB-8219-7C4C74F5C770}" type="sibTrans" cxnId="{424317BA-6307-453D-A25C-CD798AFF93D2}">
      <dgm:prSet/>
      <dgm:spPr/>
      <dgm:t>
        <a:bodyPr/>
        <a:lstStyle/>
        <a:p>
          <a:endParaRPr lang="en-US"/>
        </a:p>
      </dgm:t>
    </dgm:pt>
    <dgm:pt modelId="{6CBD9155-339A-452E-B612-099A7F91F81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January 1</a:t>
          </a:r>
          <a:r>
            <a:rPr lang="en-US" sz="2000" baseline="30000" dirty="0" smtClean="0">
              <a:solidFill>
                <a:schemeClr val="tx1"/>
              </a:solidFill>
            </a:rPr>
            <a:t>st</a:t>
          </a:r>
          <a:r>
            <a:rPr lang="en-US" sz="2000" dirty="0" smtClean="0">
              <a:solidFill>
                <a:schemeClr val="tx1"/>
              </a:solidFill>
            </a:rPr>
            <a:t>-March 15th</a:t>
          </a:r>
          <a:endParaRPr lang="en-US" sz="2000" dirty="0">
            <a:solidFill>
              <a:schemeClr val="tx1"/>
            </a:solidFill>
          </a:endParaRPr>
        </a:p>
      </dgm:t>
    </dgm:pt>
    <dgm:pt modelId="{2C3538D6-87DA-4BC8-826A-F2E5EFE341FF}" type="parTrans" cxnId="{92004EB8-EA67-4FD0-9112-0B79FE4C245D}">
      <dgm:prSet/>
      <dgm:spPr/>
      <dgm:t>
        <a:bodyPr/>
        <a:lstStyle/>
        <a:p>
          <a:endParaRPr lang="en-US"/>
        </a:p>
      </dgm:t>
    </dgm:pt>
    <dgm:pt modelId="{5853A822-C9F5-4E9B-8363-32C25807B6ED}" type="sibTrans" cxnId="{92004EB8-EA67-4FD0-9112-0B79FE4C245D}">
      <dgm:prSet/>
      <dgm:spPr/>
      <dgm:t>
        <a:bodyPr/>
        <a:lstStyle/>
        <a:p>
          <a:endParaRPr lang="en-US"/>
        </a:p>
      </dgm:t>
    </dgm:pt>
    <dgm:pt modelId="{96667539-0369-48BB-85D4-258850236BE3}" type="pres">
      <dgm:prSet presAssocID="{F0472ED6-048C-47D8-B829-73DD8281114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039F21-4CA7-4973-8CF8-C63523A29C1B}" type="pres">
      <dgm:prSet presAssocID="{F0472ED6-048C-47D8-B829-73DD8281114C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6E41DC56-9381-4C33-8ABF-97881A5681BC}" type="pres">
      <dgm:prSet presAssocID="{F0472ED6-048C-47D8-B829-73DD8281114C}" presName="TwoNodes_1" presStyleLbl="node1" presStyleIdx="0" presStyleCnt="2" custScaleX="90662" custScaleY="958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F854B4-A8F5-46D4-9F51-CF9F3013B6BC}" type="pres">
      <dgm:prSet presAssocID="{F0472ED6-048C-47D8-B829-73DD8281114C}" presName="TwoNodes_2" presStyleLbl="node1" presStyleIdx="1" presStyleCnt="2" custScaleX="92206" custScaleY="116525" custLinFactNeighborX="3029" custLinFactNeighborY="-36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87A8B-B292-4242-A958-248AFC182A35}" type="pres">
      <dgm:prSet presAssocID="{F0472ED6-048C-47D8-B829-73DD8281114C}" presName="TwoConn_1-2" presStyleLbl="fgAccFollowNode1" presStyleIdx="0" presStyleCnt="1" custScaleX="82027" custScaleY="87255" custLinFactNeighborX="-7528" custLinFactNeighborY="-3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BFC9E7-AE22-42BA-A0D3-0307AD4BB2A3}" type="pres">
      <dgm:prSet presAssocID="{F0472ED6-048C-47D8-B829-73DD8281114C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63698-7BEC-4C8E-9DFA-CF3151FE19E5}" type="pres">
      <dgm:prSet presAssocID="{F0472ED6-048C-47D8-B829-73DD8281114C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7BF9F8-D859-4E64-965E-7447C3D03F88}" srcId="{F0472ED6-048C-47D8-B829-73DD8281114C}" destId="{551FB69E-C28B-47A5-807A-A9D38E3F9973}" srcOrd="0" destOrd="0" parTransId="{EA46366F-86B7-4DCF-B3A3-36C27DA7A474}" sibTransId="{6539AE59-D600-439D-BB8D-C12A5CAA18E2}"/>
    <dgm:cxn modelId="{7E7DF7E6-9CAB-4E6F-B545-F6D85789E249}" type="presOf" srcId="{551FB69E-C28B-47A5-807A-A9D38E3F9973}" destId="{1FBFC9E7-AE22-42BA-A0D3-0307AD4BB2A3}" srcOrd="1" destOrd="0" presId="urn:microsoft.com/office/officeart/2005/8/layout/vProcess5"/>
    <dgm:cxn modelId="{B977C091-D80F-430D-848A-5917E82AB213}" type="presOf" srcId="{5C9AB47A-FFC6-4503-871F-0E61D62112E0}" destId="{6E41DC56-9381-4C33-8ABF-97881A5681BC}" srcOrd="0" destOrd="2" presId="urn:microsoft.com/office/officeart/2005/8/layout/vProcess5"/>
    <dgm:cxn modelId="{7AB3B4EE-38E7-4494-8690-BAFF531614F4}" type="presOf" srcId="{5C9AB47A-FFC6-4503-871F-0E61D62112E0}" destId="{1FBFC9E7-AE22-42BA-A0D3-0307AD4BB2A3}" srcOrd="1" destOrd="2" presId="urn:microsoft.com/office/officeart/2005/8/layout/vProcess5"/>
    <dgm:cxn modelId="{CFEF0CD6-53D2-415C-8B73-E04A1424FE12}" type="presOf" srcId="{741ECB61-4CB5-4531-9432-5A31D4638402}" destId="{02F854B4-A8F5-46D4-9F51-CF9F3013B6BC}" srcOrd="0" destOrd="0" presId="urn:microsoft.com/office/officeart/2005/8/layout/vProcess5"/>
    <dgm:cxn modelId="{360DD554-C921-4F01-BDF0-36D3F6DDB2A2}" type="presOf" srcId="{551FB69E-C28B-47A5-807A-A9D38E3F9973}" destId="{6E41DC56-9381-4C33-8ABF-97881A5681BC}" srcOrd="0" destOrd="0" presId="urn:microsoft.com/office/officeart/2005/8/layout/vProcess5"/>
    <dgm:cxn modelId="{424317BA-6307-453D-A25C-CD798AFF93D2}" srcId="{741ECB61-4CB5-4531-9432-5A31D4638402}" destId="{551620D4-F8D6-4375-B105-F1A2B3962D99}" srcOrd="0" destOrd="0" parTransId="{B71980A0-6E09-4ACB-B632-BAFB6027F384}" sibTransId="{DE15BFA9-0F04-43BB-8219-7C4C74F5C770}"/>
    <dgm:cxn modelId="{701AB7B5-466B-4223-8E1B-B73C7D0C52D0}" type="presOf" srcId="{551620D4-F8D6-4375-B105-F1A2B3962D99}" destId="{02F854B4-A8F5-46D4-9F51-CF9F3013B6BC}" srcOrd="0" destOrd="1" presId="urn:microsoft.com/office/officeart/2005/8/layout/vProcess5"/>
    <dgm:cxn modelId="{69128F22-7C74-426E-BAEB-C3F5BEC530BB}" type="presOf" srcId="{6539AE59-D600-439D-BB8D-C12A5CAA18E2}" destId="{FA987A8B-B292-4242-A958-248AFC182A35}" srcOrd="0" destOrd="0" presId="urn:microsoft.com/office/officeart/2005/8/layout/vProcess5"/>
    <dgm:cxn modelId="{CDD732CD-4251-4D9E-B9ED-177971E4DB3E}" type="presOf" srcId="{741ECB61-4CB5-4531-9432-5A31D4638402}" destId="{C4463698-7BEC-4C8E-9DFA-CF3151FE19E5}" srcOrd="1" destOrd="0" presId="urn:microsoft.com/office/officeart/2005/8/layout/vProcess5"/>
    <dgm:cxn modelId="{92004EB8-EA67-4FD0-9112-0B79FE4C245D}" srcId="{551FB69E-C28B-47A5-807A-A9D38E3F9973}" destId="{6CBD9155-339A-452E-B612-099A7F91F81E}" srcOrd="0" destOrd="0" parTransId="{2C3538D6-87DA-4BC8-826A-F2E5EFE341FF}" sibTransId="{5853A822-C9F5-4E9B-8363-32C25807B6ED}"/>
    <dgm:cxn modelId="{FFB5CA6D-4BF6-4DFA-B175-B805382C09DD}" type="presOf" srcId="{6CBD9155-339A-452E-B612-099A7F91F81E}" destId="{1FBFC9E7-AE22-42BA-A0D3-0307AD4BB2A3}" srcOrd="1" destOrd="1" presId="urn:microsoft.com/office/officeart/2005/8/layout/vProcess5"/>
    <dgm:cxn modelId="{CD5B6C0B-6EB9-43D3-A6B9-2533646B4CA2}" srcId="{551FB69E-C28B-47A5-807A-A9D38E3F9973}" destId="{5C9AB47A-FFC6-4503-871F-0E61D62112E0}" srcOrd="1" destOrd="0" parTransId="{29414D04-6450-4A08-AA50-4073DCBEFDD1}" sibTransId="{E3E1633A-F19F-4025-AE85-E5E006C3256F}"/>
    <dgm:cxn modelId="{8300DDB8-F29B-4D5F-A518-02843E441866}" type="presOf" srcId="{6CBD9155-339A-452E-B612-099A7F91F81E}" destId="{6E41DC56-9381-4C33-8ABF-97881A5681BC}" srcOrd="0" destOrd="1" presId="urn:microsoft.com/office/officeart/2005/8/layout/vProcess5"/>
    <dgm:cxn modelId="{0B970F68-7377-4087-89E2-933389328150}" type="presOf" srcId="{551620D4-F8D6-4375-B105-F1A2B3962D99}" destId="{C4463698-7BEC-4C8E-9DFA-CF3151FE19E5}" srcOrd="1" destOrd="1" presId="urn:microsoft.com/office/officeart/2005/8/layout/vProcess5"/>
    <dgm:cxn modelId="{6C403315-1996-4A3B-9CBD-36BBF9B31084}" srcId="{F0472ED6-048C-47D8-B829-73DD8281114C}" destId="{741ECB61-4CB5-4531-9432-5A31D4638402}" srcOrd="1" destOrd="0" parTransId="{68178155-7E20-4C71-A187-9D66A37B5811}" sibTransId="{E68BCE51-0DD6-4990-8BD5-8530CBCCA53B}"/>
    <dgm:cxn modelId="{E3F04E6C-CB84-4456-8732-7969B57BFD04}" type="presOf" srcId="{F0472ED6-048C-47D8-B829-73DD8281114C}" destId="{96667539-0369-48BB-85D4-258850236BE3}" srcOrd="0" destOrd="0" presId="urn:microsoft.com/office/officeart/2005/8/layout/vProcess5"/>
    <dgm:cxn modelId="{E119B5AD-A36A-4AD1-A33B-9743C7E3624E}" type="presParOf" srcId="{96667539-0369-48BB-85D4-258850236BE3}" destId="{81039F21-4CA7-4973-8CF8-C63523A29C1B}" srcOrd="0" destOrd="0" presId="urn:microsoft.com/office/officeart/2005/8/layout/vProcess5"/>
    <dgm:cxn modelId="{F685A493-8EEF-4043-8E55-094E6EBC1107}" type="presParOf" srcId="{96667539-0369-48BB-85D4-258850236BE3}" destId="{6E41DC56-9381-4C33-8ABF-97881A5681BC}" srcOrd="1" destOrd="0" presId="urn:microsoft.com/office/officeart/2005/8/layout/vProcess5"/>
    <dgm:cxn modelId="{CA600408-069C-4C82-A571-A8744981919D}" type="presParOf" srcId="{96667539-0369-48BB-85D4-258850236BE3}" destId="{02F854B4-A8F5-46D4-9F51-CF9F3013B6BC}" srcOrd="2" destOrd="0" presId="urn:microsoft.com/office/officeart/2005/8/layout/vProcess5"/>
    <dgm:cxn modelId="{B1FB08F2-94BE-40D7-BD70-7BC110F149C3}" type="presParOf" srcId="{96667539-0369-48BB-85D4-258850236BE3}" destId="{FA987A8B-B292-4242-A958-248AFC182A35}" srcOrd="3" destOrd="0" presId="urn:microsoft.com/office/officeart/2005/8/layout/vProcess5"/>
    <dgm:cxn modelId="{4526C1F8-A4CF-4AD6-8475-138E1E3A56FC}" type="presParOf" srcId="{96667539-0369-48BB-85D4-258850236BE3}" destId="{1FBFC9E7-AE22-42BA-A0D3-0307AD4BB2A3}" srcOrd="4" destOrd="0" presId="urn:microsoft.com/office/officeart/2005/8/layout/vProcess5"/>
    <dgm:cxn modelId="{F88D3550-06A4-45AD-A67E-A2936A13DB54}" type="presParOf" srcId="{96667539-0369-48BB-85D4-258850236BE3}" destId="{C4463698-7BEC-4C8E-9DFA-CF3151FE19E5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BEFEA3-DA8E-4BFE-A5ED-2D187FEC86A1}" type="doc">
      <dgm:prSet loTypeId="urn:microsoft.com/office/officeart/2005/8/layout/hList9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71D2FF51-AB93-41E0-B5D5-4900D6E41579}">
      <dgm:prSet phldrT="[Text]"/>
      <dgm:spPr/>
      <dgm:t>
        <a:bodyPr/>
        <a:lstStyle/>
        <a:p>
          <a:r>
            <a:rPr lang="en-US" dirty="0" smtClean="0"/>
            <a:t>You’ll Need</a:t>
          </a:r>
          <a:endParaRPr lang="en-US" dirty="0"/>
        </a:p>
      </dgm:t>
    </dgm:pt>
    <dgm:pt modelId="{D19FA32F-EB38-4758-8A16-EABCEE5A8518}" type="parTrans" cxnId="{6A7E5F64-DFAD-445B-B86E-8FE35617F5D8}">
      <dgm:prSet/>
      <dgm:spPr/>
      <dgm:t>
        <a:bodyPr/>
        <a:lstStyle/>
        <a:p>
          <a:endParaRPr lang="en-US"/>
        </a:p>
      </dgm:t>
    </dgm:pt>
    <dgm:pt modelId="{3362080F-9318-4F29-B82A-C9D76EABF58C}" type="sibTrans" cxnId="{6A7E5F64-DFAD-445B-B86E-8FE35617F5D8}">
      <dgm:prSet/>
      <dgm:spPr/>
      <dgm:t>
        <a:bodyPr/>
        <a:lstStyle/>
        <a:p>
          <a:endParaRPr lang="en-US"/>
        </a:p>
      </dgm:t>
    </dgm:pt>
    <dgm:pt modelId="{EA0724C7-BDC8-4660-B521-AE1C6DE5B02D}">
      <dgm:prSet phldrT="[Text]" custT="1"/>
      <dgm:spPr/>
      <dgm:t>
        <a:bodyPr/>
        <a:lstStyle/>
        <a:p>
          <a:r>
            <a:rPr lang="en-US" sz="1800" dirty="0" smtClean="0"/>
            <a:t>Letter from Academic Advisor detailing Student Teaching requirements </a:t>
          </a:r>
          <a:endParaRPr lang="en-US" sz="1800" dirty="0"/>
        </a:p>
      </dgm:t>
    </dgm:pt>
    <dgm:pt modelId="{EE3302B7-67A5-4FFA-83B8-2D312E3E1145}" type="parTrans" cxnId="{0F71AB59-83FB-4A6C-AD35-F252D9D9BFD5}">
      <dgm:prSet/>
      <dgm:spPr/>
      <dgm:t>
        <a:bodyPr/>
        <a:lstStyle/>
        <a:p>
          <a:endParaRPr lang="en-US"/>
        </a:p>
      </dgm:t>
    </dgm:pt>
    <dgm:pt modelId="{0BEE1C9A-7099-4C9B-AB67-4CA6A5F3BD84}" type="sibTrans" cxnId="{0F71AB59-83FB-4A6C-AD35-F252D9D9BFD5}">
      <dgm:prSet/>
      <dgm:spPr/>
      <dgm:t>
        <a:bodyPr/>
        <a:lstStyle/>
        <a:p>
          <a:endParaRPr lang="en-US"/>
        </a:p>
      </dgm:t>
    </dgm:pt>
    <dgm:pt modelId="{79C3292C-8FFC-46BC-95DC-0DD69C49D8C1}">
      <dgm:prSet phldrT="[Text]" custT="1"/>
      <dgm:spPr/>
      <dgm:t>
        <a:bodyPr/>
        <a:lstStyle/>
        <a:p>
          <a:r>
            <a:rPr lang="en-US" sz="1400" dirty="0" smtClean="0"/>
            <a:t>Turn in letters to awarding source</a:t>
          </a:r>
        </a:p>
        <a:p>
          <a:r>
            <a:rPr lang="en-US" sz="1400" dirty="0" smtClean="0"/>
            <a:t>-General Scholarships-Office of Student Financial Aid and Enrollment Services</a:t>
          </a:r>
        </a:p>
        <a:p>
          <a:r>
            <a:rPr lang="en-US" sz="1400" dirty="0" smtClean="0"/>
            <a:t>-College or Department</a:t>
          </a:r>
        </a:p>
        <a:p>
          <a:r>
            <a:rPr lang="en-US" sz="1400" dirty="0" smtClean="0"/>
            <a:t>-Outside Donors</a:t>
          </a:r>
          <a:endParaRPr lang="en-US" sz="1400" dirty="0"/>
        </a:p>
      </dgm:t>
    </dgm:pt>
    <dgm:pt modelId="{6000C496-EBA1-42D1-8B9F-30B17CB4BFC4}" type="parTrans" cxnId="{1B950785-C94C-43B4-8434-EC0314247EF5}">
      <dgm:prSet/>
      <dgm:spPr/>
      <dgm:t>
        <a:bodyPr/>
        <a:lstStyle/>
        <a:p>
          <a:endParaRPr lang="en-US"/>
        </a:p>
      </dgm:t>
    </dgm:pt>
    <dgm:pt modelId="{37E24D12-0EC3-4810-8109-3A0F5AEFF2FD}" type="sibTrans" cxnId="{1B950785-C94C-43B4-8434-EC0314247EF5}">
      <dgm:prSet/>
      <dgm:spPr/>
      <dgm:t>
        <a:bodyPr/>
        <a:lstStyle/>
        <a:p>
          <a:endParaRPr lang="en-US"/>
        </a:p>
      </dgm:t>
    </dgm:pt>
    <dgm:pt modelId="{29645BE0-7DFD-42D9-8206-BC86719A934F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Donors</a:t>
          </a:r>
          <a:endParaRPr lang="en-US" dirty="0"/>
        </a:p>
      </dgm:t>
    </dgm:pt>
    <dgm:pt modelId="{4EBCCDBE-FC8F-43EE-BE19-1A036606EA45}" type="parTrans" cxnId="{5F5970B2-FDDB-406E-9F56-07C5FA353C2B}">
      <dgm:prSet/>
      <dgm:spPr/>
      <dgm:t>
        <a:bodyPr/>
        <a:lstStyle/>
        <a:p>
          <a:endParaRPr lang="en-US"/>
        </a:p>
      </dgm:t>
    </dgm:pt>
    <dgm:pt modelId="{189159A2-0824-4CB3-ACF1-A6E832E0EBFC}" type="sibTrans" cxnId="{5F5970B2-FDDB-406E-9F56-07C5FA353C2B}">
      <dgm:prSet/>
      <dgm:spPr/>
      <dgm:t>
        <a:bodyPr/>
        <a:lstStyle/>
        <a:p>
          <a:endParaRPr lang="en-US"/>
        </a:p>
      </dgm:t>
    </dgm:pt>
    <dgm:pt modelId="{A8888B62-F456-425D-97EC-4298DFA8B26B}">
      <dgm:prSet phldrT="[Text]" custT="1"/>
      <dgm:spPr/>
      <dgm:t>
        <a:bodyPr/>
        <a:lstStyle/>
        <a:p>
          <a:r>
            <a:rPr lang="en-US" sz="1800" dirty="0" smtClean="0"/>
            <a:t>Most are understanding about half-time status</a:t>
          </a:r>
          <a:endParaRPr lang="en-US" sz="1800" dirty="0"/>
        </a:p>
      </dgm:t>
    </dgm:pt>
    <dgm:pt modelId="{ADD34FBC-923C-40C4-8F9E-350643F92B92}" type="parTrans" cxnId="{58B14661-DE11-4CAB-81A9-37552C9E04A0}">
      <dgm:prSet/>
      <dgm:spPr/>
      <dgm:t>
        <a:bodyPr/>
        <a:lstStyle/>
        <a:p>
          <a:endParaRPr lang="en-US"/>
        </a:p>
      </dgm:t>
    </dgm:pt>
    <dgm:pt modelId="{F0882833-4C6E-4C8E-AC78-97ABB7384BD6}" type="sibTrans" cxnId="{58B14661-DE11-4CAB-81A9-37552C9E04A0}">
      <dgm:prSet/>
      <dgm:spPr/>
      <dgm:t>
        <a:bodyPr/>
        <a:lstStyle/>
        <a:p>
          <a:endParaRPr lang="en-US"/>
        </a:p>
      </dgm:t>
    </dgm:pt>
    <dgm:pt modelId="{2BCAD8A2-0699-484B-9DFC-9B10E16DAC04}">
      <dgm:prSet phldrT="[Text]" custT="1"/>
      <dgm:spPr/>
      <dgm:t>
        <a:bodyPr/>
        <a:lstStyle/>
        <a:p>
          <a:r>
            <a:rPr lang="en-US" sz="1400" dirty="0" smtClean="0"/>
            <a:t>Donors choose to pay out full or pro-rated the award</a:t>
          </a:r>
          <a:endParaRPr lang="en-US" sz="1400" dirty="0"/>
        </a:p>
      </dgm:t>
    </dgm:pt>
    <dgm:pt modelId="{D8BEFF93-F22A-4FED-B69B-9B565A99E668}" type="parTrans" cxnId="{F739FB7F-E87A-422C-9F45-42BD4AC1F877}">
      <dgm:prSet/>
      <dgm:spPr/>
      <dgm:t>
        <a:bodyPr/>
        <a:lstStyle/>
        <a:p>
          <a:endParaRPr lang="en-US"/>
        </a:p>
      </dgm:t>
    </dgm:pt>
    <dgm:pt modelId="{DF0D50CF-5737-44E4-AD80-AFF79FA15865}" type="sibTrans" cxnId="{F739FB7F-E87A-422C-9F45-42BD4AC1F877}">
      <dgm:prSet/>
      <dgm:spPr/>
      <dgm:t>
        <a:bodyPr/>
        <a:lstStyle/>
        <a:p>
          <a:endParaRPr lang="en-US"/>
        </a:p>
      </dgm:t>
    </dgm:pt>
    <dgm:pt modelId="{4E72C685-F41B-4CC2-BA43-70BD42EF47E4}" type="pres">
      <dgm:prSet presAssocID="{B8BEFEA3-DA8E-4BFE-A5ED-2D187FEC86A1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30B5F6F-13C1-4170-95DA-08AA7EFDD226}" type="pres">
      <dgm:prSet presAssocID="{71D2FF51-AB93-41E0-B5D5-4900D6E41579}" presName="posSpace" presStyleCnt="0"/>
      <dgm:spPr/>
    </dgm:pt>
    <dgm:pt modelId="{505A3E10-22AE-48ED-85E3-EF393FA7C14C}" type="pres">
      <dgm:prSet presAssocID="{71D2FF51-AB93-41E0-B5D5-4900D6E41579}" presName="vertFlow" presStyleCnt="0"/>
      <dgm:spPr/>
    </dgm:pt>
    <dgm:pt modelId="{84627201-BBF8-472A-A27A-3737AFFFB0FB}" type="pres">
      <dgm:prSet presAssocID="{71D2FF51-AB93-41E0-B5D5-4900D6E41579}" presName="topSpace" presStyleCnt="0"/>
      <dgm:spPr/>
    </dgm:pt>
    <dgm:pt modelId="{17A7339D-5D30-4EC8-95AB-3E6BC7228094}" type="pres">
      <dgm:prSet presAssocID="{71D2FF51-AB93-41E0-B5D5-4900D6E41579}" presName="firstComp" presStyleCnt="0"/>
      <dgm:spPr/>
    </dgm:pt>
    <dgm:pt modelId="{92A0C738-8B71-4B0E-9965-AD737908B7B2}" type="pres">
      <dgm:prSet presAssocID="{71D2FF51-AB93-41E0-B5D5-4900D6E41579}" presName="firstChild" presStyleLbl="bgAccFollowNode1" presStyleIdx="0" presStyleCnt="4"/>
      <dgm:spPr/>
      <dgm:t>
        <a:bodyPr/>
        <a:lstStyle/>
        <a:p>
          <a:endParaRPr lang="en-US"/>
        </a:p>
      </dgm:t>
    </dgm:pt>
    <dgm:pt modelId="{184709BB-CB08-4A4E-B740-DC20653BED04}" type="pres">
      <dgm:prSet presAssocID="{71D2FF51-AB93-41E0-B5D5-4900D6E41579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2E21B-A260-4C7D-B274-1AA858957AD5}" type="pres">
      <dgm:prSet presAssocID="{79C3292C-8FFC-46BC-95DC-0DD69C49D8C1}" presName="comp" presStyleCnt="0"/>
      <dgm:spPr/>
    </dgm:pt>
    <dgm:pt modelId="{444B48C6-B810-49E9-A18D-DD8F37FE28CE}" type="pres">
      <dgm:prSet presAssocID="{79C3292C-8FFC-46BC-95DC-0DD69C49D8C1}" presName="child" presStyleLbl="bgAccFollowNode1" presStyleIdx="1" presStyleCnt="4"/>
      <dgm:spPr/>
      <dgm:t>
        <a:bodyPr/>
        <a:lstStyle/>
        <a:p>
          <a:endParaRPr lang="en-US"/>
        </a:p>
      </dgm:t>
    </dgm:pt>
    <dgm:pt modelId="{78E44FB2-5104-4E10-A097-705F4E74B75A}" type="pres">
      <dgm:prSet presAssocID="{79C3292C-8FFC-46BC-95DC-0DD69C49D8C1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180E3C-3F3E-41DB-B59E-4912A89F8E79}" type="pres">
      <dgm:prSet presAssocID="{71D2FF51-AB93-41E0-B5D5-4900D6E41579}" presName="negSpace" presStyleCnt="0"/>
      <dgm:spPr/>
    </dgm:pt>
    <dgm:pt modelId="{E293EC5C-2851-4457-94A7-4389BE936F61}" type="pres">
      <dgm:prSet presAssocID="{71D2FF51-AB93-41E0-B5D5-4900D6E41579}" presName="circle" presStyleLbl="node1" presStyleIdx="0" presStyleCnt="2" custLinFactNeighborX="-9725" custLinFactNeighborY="-1824"/>
      <dgm:spPr/>
      <dgm:t>
        <a:bodyPr/>
        <a:lstStyle/>
        <a:p>
          <a:endParaRPr lang="en-US"/>
        </a:p>
      </dgm:t>
    </dgm:pt>
    <dgm:pt modelId="{38964667-78F4-4F9D-A7E7-D57156F55367}" type="pres">
      <dgm:prSet presAssocID="{3362080F-9318-4F29-B82A-C9D76EABF58C}" presName="transSpace" presStyleCnt="0"/>
      <dgm:spPr/>
    </dgm:pt>
    <dgm:pt modelId="{BE1AD604-6215-4415-8EC8-CC08CA301503}" type="pres">
      <dgm:prSet presAssocID="{29645BE0-7DFD-42D9-8206-BC86719A934F}" presName="posSpace" presStyleCnt="0"/>
      <dgm:spPr/>
    </dgm:pt>
    <dgm:pt modelId="{6CA8C21F-51DB-45C0-91CE-304A6FE054B8}" type="pres">
      <dgm:prSet presAssocID="{29645BE0-7DFD-42D9-8206-BC86719A934F}" presName="vertFlow" presStyleCnt="0"/>
      <dgm:spPr/>
    </dgm:pt>
    <dgm:pt modelId="{920EEFCF-A6D6-42A2-AF4D-1BBF8560EE31}" type="pres">
      <dgm:prSet presAssocID="{29645BE0-7DFD-42D9-8206-BC86719A934F}" presName="topSpace" presStyleCnt="0"/>
      <dgm:spPr/>
    </dgm:pt>
    <dgm:pt modelId="{9766600B-BC9D-485C-8226-5C9571D82AD9}" type="pres">
      <dgm:prSet presAssocID="{29645BE0-7DFD-42D9-8206-BC86719A934F}" presName="firstComp" presStyleCnt="0"/>
      <dgm:spPr/>
    </dgm:pt>
    <dgm:pt modelId="{95B66735-4008-4FFB-B34C-BD52125131D4}" type="pres">
      <dgm:prSet presAssocID="{29645BE0-7DFD-42D9-8206-BC86719A934F}" presName="firstChild" presStyleLbl="bgAccFollowNode1" presStyleIdx="2" presStyleCnt="4"/>
      <dgm:spPr/>
      <dgm:t>
        <a:bodyPr/>
        <a:lstStyle/>
        <a:p>
          <a:endParaRPr lang="en-US"/>
        </a:p>
      </dgm:t>
    </dgm:pt>
    <dgm:pt modelId="{42B73756-5293-4D68-9D07-B86C172672C5}" type="pres">
      <dgm:prSet presAssocID="{29645BE0-7DFD-42D9-8206-BC86719A934F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5D92C-EF22-489F-A659-BEA6FE585DB7}" type="pres">
      <dgm:prSet presAssocID="{2BCAD8A2-0699-484B-9DFC-9B10E16DAC04}" presName="comp" presStyleCnt="0"/>
      <dgm:spPr/>
    </dgm:pt>
    <dgm:pt modelId="{27CFE66A-CE34-4964-9ED0-8AFEFBBCC2FA}" type="pres">
      <dgm:prSet presAssocID="{2BCAD8A2-0699-484B-9DFC-9B10E16DAC04}" presName="child" presStyleLbl="bgAccFollowNode1" presStyleIdx="3" presStyleCnt="4"/>
      <dgm:spPr/>
      <dgm:t>
        <a:bodyPr/>
        <a:lstStyle/>
        <a:p>
          <a:endParaRPr lang="en-US"/>
        </a:p>
      </dgm:t>
    </dgm:pt>
    <dgm:pt modelId="{A37D056E-6D18-458B-BB23-CD2D95EF0719}" type="pres">
      <dgm:prSet presAssocID="{2BCAD8A2-0699-484B-9DFC-9B10E16DAC04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1C08BA-C7C6-4EAF-B16B-B509FF90471D}" type="pres">
      <dgm:prSet presAssocID="{29645BE0-7DFD-42D9-8206-BC86719A934F}" presName="negSpace" presStyleCnt="0"/>
      <dgm:spPr/>
    </dgm:pt>
    <dgm:pt modelId="{5CE7CA03-303A-4F7B-B24B-957A05AB7C3D}" type="pres">
      <dgm:prSet presAssocID="{29645BE0-7DFD-42D9-8206-BC86719A934F}" presName="circle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4C5FB4F4-2D2A-42EB-AEAD-ACBADDE6C4FF}" type="presOf" srcId="{79C3292C-8FFC-46BC-95DC-0DD69C49D8C1}" destId="{78E44FB2-5104-4E10-A097-705F4E74B75A}" srcOrd="1" destOrd="0" presId="urn:microsoft.com/office/officeart/2005/8/layout/hList9"/>
    <dgm:cxn modelId="{1AA1C484-2009-4C79-B318-539F82C05B8B}" type="presOf" srcId="{79C3292C-8FFC-46BC-95DC-0DD69C49D8C1}" destId="{444B48C6-B810-49E9-A18D-DD8F37FE28CE}" srcOrd="0" destOrd="0" presId="urn:microsoft.com/office/officeart/2005/8/layout/hList9"/>
    <dgm:cxn modelId="{58B14661-DE11-4CAB-81A9-37552C9E04A0}" srcId="{29645BE0-7DFD-42D9-8206-BC86719A934F}" destId="{A8888B62-F456-425D-97EC-4298DFA8B26B}" srcOrd="0" destOrd="0" parTransId="{ADD34FBC-923C-40C4-8F9E-350643F92B92}" sibTransId="{F0882833-4C6E-4C8E-AC78-97ABB7384BD6}"/>
    <dgm:cxn modelId="{7FF8AA1E-0567-4EED-9B61-1C7CCB89C189}" type="presOf" srcId="{71D2FF51-AB93-41E0-B5D5-4900D6E41579}" destId="{E293EC5C-2851-4457-94A7-4389BE936F61}" srcOrd="0" destOrd="0" presId="urn:microsoft.com/office/officeart/2005/8/layout/hList9"/>
    <dgm:cxn modelId="{A1A73203-BDAD-42FD-B0BC-2A7DAA289CFE}" type="presOf" srcId="{2BCAD8A2-0699-484B-9DFC-9B10E16DAC04}" destId="{27CFE66A-CE34-4964-9ED0-8AFEFBBCC2FA}" srcOrd="0" destOrd="0" presId="urn:microsoft.com/office/officeart/2005/8/layout/hList9"/>
    <dgm:cxn modelId="{38C7A4A7-4018-4230-A221-2BA2DE872A78}" type="presOf" srcId="{EA0724C7-BDC8-4660-B521-AE1C6DE5B02D}" destId="{92A0C738-8B71-4B0E-9965-AD737908B7B2}" srcOrd="0" destOrd="0" presId="urn:microsoft.com/office/officeart/2005/8/layout/hList9"/>
    <dgm:cxn modelId="{5F5970B2-FDDB-406E-9F56-07C5FA353C2B}" srcId="{B8BEFEA3-DA8E-4BFE-A5ED-2D187FEC86A1}" destId="{29645BE0-7DFD-42D9-8206-BC86719A934F}" srcOrd="1" destOrd="0" parTransId="{4EBCCDBE-FC8F-43EE-BE19-1A036606EA45}" sibTransId="{189159A2-0824-4CB3-ACF1-A6E832E0EBFC}"/>
    <dgm:cxn modelId="{1B950785-C94C-43B4-8434-EC0314247EF5}" srcId="{71D2FF51-AB93-41E0-B5D5-4900D6E41579}" destId="{79C3292C-8FFC-46BC-95DC-0DD69C49D8C1}" srcOrd="1" destOrd="0" parTransId="{6000C496-EBA1-42D1-8B9F-30B17CB4BFC4}" sibTransId="{37E24D12-0EC3-4810-8109-3A0F5AEFF2FD}"/>
    <dgm:cxn modelId="{F739FB7F-E87A-422C-9F45-42BD4AC1F877}" srcId="{29645BE0-7DFD-42D9-8206-BC86719A934F}" destId="{2BCAD8A2-0699-484B-9DFC-9B10E16DAC04}" srcOrd="1" destOrd="0" parTransId="{D8BEFF93-F22A-4FED-B69B-9B565A99E668}" sibTransId="{DF0D50CF-5737-44E4-AD80-AFF79FA15865}"/>
    <dgm:cxn modelId="{5DF5C189-22F2-494D-AAD3-A50E81E2EDB3}" type="presOf" srcId="{A8888B62-F456-425D-97EC-4298DFA8B26B}" destId="{42B73756-5293-4D68-9D07-B86C172672C5}" srcOrd="1" destOrd="0" presId="urn:microsoft.com/office/officeart/2005/8/layout/hList9"/>
    <dgm:cxn modelId="{97AA8563-FF9E-4625-8B60-A90110C1D4A6}" type="presOf" srcId="{29645BE0-7DFD-42D9-8206-BC86719A934F}" destId="{5CE7CA03-303A-4F7B-B24B-957A05AB7C3D}" srcOrd="0" destOrd="0" presId="urn:microsoft.com/office/officeart/2005/8/layout/hList9"/>
    <dgm:cxn modelId="{0F71AB59-83FB-4A6C-AD35-F252D9D9BFD5}" srcId="{71D2FF51-AB93-41E0-B5D5-4900D6E41579}" destId="{EA0724C7-BDC8-4660-B521-AE1C6DE5B02D}" srcOrd="0" destOrd="0" parTransId="{EE3302B7-67A5-4FFA-83B8-2D312E3E1145}" sibTransId="{0BEE1C9A-7099-4C9B-AB67-4CA6A5F3BD84}"/>
    <dgm:cxn modelId="{F5A059A0-2186-4547-9E8F-CA73528FEEEF}" type="presOf" srcId="{B8BEFEA3-DA8E-4BFE-A5ED-2D187FEC86A1}" destId="{4E72C685-F41B-4CC2-BA43-70BD42EF47E4}" srcOrd="0" destOrd="0" presId="urn:microsoft.com/office/officeart/2005/8/layout/hList9"/>
    <dgm:cxn modelId="{CC65709D-3B8F-4931-9F99-38D9D924E4C1}" type="presOf" srcId="{2BCAD8A2-0699-484B-9DFC-9B10E16DAC04}" destId="{A37D056E-6D18-458B-BB23-CD2D95EF0719}" srcOrd="1" destOrd="0" presId="urn:microsoft.com/office/officeart/2005/8/layout/hList9"/>
    <dgm:cxn modelId="{6A7E5F64-DFAD-445B-B86E-8FE35617F5D8}" srcId="{B8BEFEA3-DA8E-4BFE-A5ED-2D187FEC86A1}" destId="{71D2FF51-AB93-41E0-B5D5-4900D6E41579}" srcOrd="0" destOrd="0" parTransId="{D19FA32F-EB38-4758-8A16-EABCEE5A8518}" sibTransId="{3362080F-9318-4F29-B82A-C9D76EABF58C}"/>
    <dgm:cxn modelId="{A879ED55-25BE-4227-AE5C-7BBC3D6934FD}" type="presOf" srcId="{EA0724C7-BDC8-4660-B521-AE1C6DE5B02D}" destId="{184709BB-CB08-4A4E-B740-DC20653BED04}" srcOrd="1" destOrd="0" presId="urn:microsoft.com/office/officeart/2005/8/layout/hList9"/>
    <dgm:cxn modelId="{1DCC3147-6DEE-40B7-BF9D-C4338013FEAA}" type="presOf" srcId="{A8888B62-F456-425D-97EC-4298DFA8B26B}" destId="{95B66735-4008-4FFB-B34C-BD52125131D4}" srcOrd="0" destOrd="0" presId="urn:microsoft.com/office/officeart/2005/8/layout/hList9"/>
    <dgm:cxn modelId="{91B6C335-727F-41BC-963C-C0ED09533E53}" type="presParOf" srcId="{4E72C685-F41B-4CC2-BA43-70BD42EF47E4}" destId="{330B5F6F-13C1-4170-95DA-08AA7EFDD226}" srcOrd="0" destOrd="0" presId="urn:microsoft.com/office/officeart/2005/8/layout/hList9"/>
    <dgm:cxn modelId="{04D11B2A-83B0-4701-8E25-74BCD10441AF}" type="presParOf" srcId="{4E72C685-F41B-4CC2-BA43-70BD42EF47E4}" destId="{505A3E10-22AE-48ED-85E3-EF393FA7C14C}" srcOrd="1" destOrd="0" presId="urn:microsoft.com/office/officeart/2005/8/layout/hList9"/>
    <dgm:cxn modelId="{8E91D387-51D7-4B53-AA12-B8BE8C9A4AAA}" type="presParOf" srcId="{505A3E10-22AE-48ED-85E3-EF393FA7C14C}" destId="{84627201-BBF8-472A-A27A-3737AFFFB0FB}" srcOrd="0" destOrd="0" presId="urn:microsoft.com/office/officeart/2005/8/layout/hList9"/>
    <dgm:cxn modelId="{EC64327F-947F-4F7F-90F9-4EC65B2B6BC4}" type="presParOf" srcId="{505A3E10-22AE-48ED-85E3-EF393FA7C14C}" destId="{17A7339D-5D30-4EC8-95AB-3E6BC7228094}" srcOrd="1" destOrd="0" presId="urn:microsoft.com/office/officeart/2005/8/layout/hList9"/>
    <dgm:cxn modelId="{11293995-E2F0-44A4-9374-66BCF8B338EA}" type="presParOf" srcId="{17A7339D-5D30-4EC8-95AB-3E6BC7228094}" destId="{92A0C738-8B71-4B0E-9965-AD737908B7B2}" srcOrd="0" destOrd="0" presId="urn:microsoft.com/office/officeart/2005/8/layout/hList9"/>
    <dgm:cxn modelId="{FB82922B-3C03-4EC9-AB15-29F749160122}" type="presParOf" srcId="{17A7339D-5D30-4EC8-95AB-3E6BC7228094}" destId="{184709BB-CB08-4A4E-B740-DC20653BED04}" srcOrd="1" destOrd="0" presId="urn:microsoft.com/office/officeart/2005/8/layout/hList9"/>
    <dgm:cxn modelId="{3D842D26-2066-4073-AC74-FBBA802E19D3}" type="presParOf" srcId="{505A3E10-22AE-48ED-85E3-EF393FA7C14C}" destId="{10E2E21B-A260-4C7D-B274-1AA858957AD5}" srcOrd="2" destOrd="0" presId="urn:microsoft.com/office/officeart/2005/8/layout/hList9"/>
    <dgm:cxn modelId="{92A5C292-9E7E-4A4D-B788-AB6F2626C8B2}" type="presParOf" srcId="{10E2E21B-A260-4C7D-B274-1AA858957AD5}" destId="{444B48C6-B810-49E9-A18D-DD8F37FE28CE}" srcOrd="0" destOrd="0" presId="urn:microsoft.com/office/officeart/2005/8/layout/hList9"/>
    <dgm:cxn modelId="{C7CC0C22-BF29-4F3E-B930-D1C1C4FE0EE9}" type="presParOf" srcId="{10E2E21B-A260-4C7D-B274-1AA858957AD5}" destId="{78E44FB2-5104-4E10-A097-705F4E74B75A}" srcOrd="1" destOrd="0" presId="urn:microsoft.com/office/officeart/2005/8/layout/hList9"/>
    <dgm:cxn modelId="{3C31CFEC-0247-40BA-90CB-FBBADDF015CA}" type="presParOf" srcId="{4E72C685-F41B-4CC2-BA43-70BD42EF47E4}" destId="{2B180E3C-3F3E-41DB-B59E-4912A89F8E79}" srcOrd="2" destOrd="0" presId="urn:microsoft.com/office/officeart/2005/8/layout/hList9"/>
    <dgm:cxn modelId="{96977E4C-3C89-4AD8-8288-99A9BA0D706D}" type="presParOf" srcId="{4E72C685-F41B-4CC2-BA43-70BD42EF47E4}" destId="{E293EC5C-2851-4457-94A7-4389BE936F61}" srcOrd="3" destOrd="0" presId="urn:microsoft.com/office/officeart/2005/8/layout/hList9"/>
    <dgm:cxn modelId="{7C45127B-2D97-47C5-B49E-844A955D3842}" type="presParOf" srcId="{4E72C685-F41B-4CC2-BA43-70BD42EF47E4}" destId="{38964667-78F4-4F9D-A7E7-D57156F55367}" srcOrd="4" destOrd="0" presId="urn:microsoft.com/office/officeart/2005/8/layout/hList9"/>
    <dgm:cxn modelId="{BDF6F869-359B-4972-8D83-C908FAFCBB70}" type="presParOf" srcId="{4E72C685-F41B-4CC2-BA43-70BD42EF47E4}" destId="{BE1AD604-6215-4415-8EC8-CC08CA301503}" srcOrd="5" destOrd="0" presId="urn:microsoft.com/office/officeart/2005/8/layout/hList9"/>
    <dgm:cxn modelId="{54EB199D-D96F-4A64-A002-A2FB98AD984C}" type="presParOf" srcId="{4E72C685-F41B-4CC2-BA43-70BD42EF47E4}" destId="{6CA8C21F-51DB-45C0-91CE-304A6FE054B8}" srcOrd="6" destOrd="0" presId="urn:microsoft.com/office/officeart/2005/8/layout/hList9"/>
    <dgm:cxn modelId="{E6347BE3-2474-4DF4-9FFD-DBB095A3A5CD}" type="presParOf" srcId="{6CA8C21F-51DB-45C0-91CE-304A6FE054B8}" destId="{920EEFCF-A6D6-42A2-AF4D-1BBF8560EE31}" srcOrd="0" destOrd="0" presId="urn:microsoft.com/office/officeart/2005/8/layout/hList9"/>
    <dgm:cxn modelId="{4DCFCB77-6E6B-46DE-BECA-DCCC361B4EA0}" type="presParOf" srcId="{6CA8C21F-51DB-45C0-91CE-304A6FE054B8}" destId="{9766600B-BC9D-485C-8226-5C9571D82AD9}" srcOrd="1" destOrd="0" presId="urn:microsoft.com/office/officeart/2005/8/layout/hList9"/>
    <dgm:cxn modelId="{A1770D12-6BEA-4040-9C71-0B3F6DB84BD2}" type="presParOf" srcId="{9766600B-BC9D-485C-8226-5C9571D82AD9}" destId="{95B66735-4008-4FFB-B34C-BD52125131D4}" srcOrd="0" destOrd="0" presId="urn:microsoft.com/office/officeart/2005/8/layout/hList9"/>
    <dgm:cxn modelId="{49FA3637-1A61-4366-AD1A-A7249EEB9D34}" type="presParOf" srcId="{9766600B-BC9D-485C-8226-5C9571D82AD9}" destId="{42B73756-5293-4D68-9D07-B86C172672C5}" srcOrd="1" destOrd="0" presId="urn:microsoft.com/office/officeart/2005/8/layout/hList9"/>
    <dgm:cxn modelId="{ED16C7DA-3026-40C7-A645-A07C906D0F12}" type="presParOf" srcId="{6CA8C21F-51DB-45C0-91CE-304A6FE054B8}" destId="{D1B5D92C-EF22-489F-A659-BEA6FE585DB7}" srcOrd="2" destOrd="0" presId="urn:microsoft.com/office/officeart/2005/8/layout/hList9"/>
    <dgm:cxn modelId="{F90EA805-769A-4AE1-BEE8-A2149AA83B13}" type="presParOf" srcId="{D1B5D92C-EF22-489F-A659-BEA6FE585DB7}" destId="{27CFE66A-CE34-4964-9ED0-8AFEFBBCC2FA}" srcOrd="0" destOrd="0" presId="urn:microsoft.com/office/officeart/2005/8/layout/hList9"/>
    <dgm:cxn modelId="{5E101ED3-AA3E-4878-ACC5-E6CDF32F92F2}" type="presParOf" srcId="{D1B5D92C-EF22-489F-A659-BEA6FE585DB7}" destId="{A37D056E-6D18-458B-BB23-CD2D95EF0719}" srcOrd="1" destOrd="0" presId="urn:microsoft.com/office/officeart/2005/8/layout/hList9"/>
    <dgm:cxn modelId="{3E1C00EA-8D9A-4191-A48F-626D9AB67EB2}" type="presParOf" srcId="{4E72C685-F41B-4CC2-BA43-70BD42EF47E4}" destId="{811C08BA-C7C6-4EAF-B16B-B509FF90471D}" srcOrd="7" destOrd="0" presId="urn:microsoft.com/office/officeart/2005/8/layout/hList9"/>
    <dgm:cxn modelId="{4FC44942-4179-4088-A886-AED03FD935B1}" type="presParOf" srcId="{4E72C685-F41B-4CC2-BA43-70BD42EF47E4}" destId="{5CE7CA03-303A-4F7B-B24B-957A05AB7C3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17001C-800D-4A45-805B-6B3892DB0D7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80F05EC-0617-46E7-8722-31CEE540774F}">
      <dgm:prSet phldrT="[Text]" custT="1"/>
      <dgm:spPr/>
      <dgm:t>
        <a:bodyPr/>
        <a:lstStyle/>
        <a:p>
          <a:r>
            <a:rPr lang="en-US" sz="2800" dirty="0" smtClean="0"/>
            <a:t>Responsible Borrowing</a:t>
          </a:r>
          <a:endParaRPr lang="en-US" sz="2800" dirty="0"/>
        </a:p>
      </dgm:t>
    </dgm:pt>
    <dgm:pt modelId="{39072792-5FD6-432F-9563-93853CD4766B}" type="parTrans" cxnId="{05719AAC-A832-47E8-A52D-DD4F4534462C}">
      <dgm:prSet/>
      <dgm:spPr/>
      <dgm:t>
        <a:bodyPr/>
        <a:lstStyle/>
        <a:p>
          <a:endParaRPr lang="en-US"/>
        </a:p>
      </dgm:t>
    </dgm:pt>
    <dgm:pt modelId="{C3ECD984-4B0E-4C4C-B67E-6903C47D77E1}" type="sibTrans" cxnId="{05719AAC-A832-47E8-A52D-DD4F4534462C}">
      <dgm:prSet/>
      <dgm:spPr/>
      <dgm:t>
        <a:bodyPr/>
        <a:lstStyle/>
        <a:p>
          <a:endParaRPr lang="en-US"/>
        </a:p>
      </dgm:t>
    </dgm:pt>
    <dgm:pt modelId="{297BD7C2-2264-4DB5-B3FA-67E04A007320}">
      <dgm:prSet phldrT="[Text]" custT="1"/>
      <dgm:spPr/>
      <dgm:t>
        <a:bodyPr/>
        <a:lstStyle/>
        <a:p>
          <a:r>
            <a:rPr lang="en-US" sz="2000" dirty="0" smtClean="0"/>
            <a:t>Reduce Amount Borrowed</a:t>
          </a:r>
          <a:endParaRPr lang="en-US" sz="2000" dirty="0"/>
        </a:p>
      </dgm:t>
    </dgm:pt>
    <dgm:pt modelId="{92184FDB-9A12-413A-92B9-C4D3D086349D}" type="parTrans" cxnId="{125EE9C5-1542-494B-9EC8-7C98236EFA17}">
      <dgm:prSet/>
      <dgm:spPr/>
      <dgm:t>
        <a:bodyPr/>
        <a:lstStyle/>
        <a:p>
          <a:endParaRPr lang="en-US"/>
        </a:p>
      </dgm:t>
    </dgm:pt>
    <dgm:pt modelId="{0F3CACB9-32E5-4CCF-B37F-912F709B4513}" type="sibTrans" cxnId="{125EE9C5-1542-494B-9EC8-7C98236EFA17}">
      <dgm:prSet/>
      <dgm:spPr/>
      <dgm:t>
        <a:bodyPr/>
        <a:lstStyle/>
        <a:p>
          <a:endParaRPr lang="en-US"/>
        </a:p>
      </dgm:t>
    </dgm:pt>
    <dgm:pt modelId="{95922895-46CC-4D47-9838-6695F125E7BF}">
      <dgm:prSet phldrT="[Text]" custT="1"/>
      <dgm:spPr/>
      <dgm:t>
        <a:bodyPr/>
        <a:lstStyle/>
        <a:p>
          <a:r>
            <a:rPr lang="en-US" sz="2000" dirty="0" smtClean="0"/>
            <a:t>Exhaust Federal Aid First</a:t>
          </a:r>
          <a:endParaRPr lang="en-US" sz="2000" dirty="0"/>
        </a:p>
      </dgm:t>
    </dgm:pt>
    <dgm:pt modelId="{35842BD2-1ED4-4A4F-A4A1-3B7A2BC86EE2}" type="parTrans" cxnId="{1EB5587B-D36C-4241-AF22-1D9B95A6CF6E}">
      <dgm:prSet/>
      <dgm:spPr/>
      <dgm:t>
        <a:bodyPr/>
        <a:lstStyle/>
        <a:p>
          <a:endParaRPr lang="en-US"/>
        </a:p>
      </dgm:t>
    </dgm:pt>
    <dgm:pt modelId="{C020E0BE-60C9-46DE-8534-C0C5602E2049}" type="sibTrans" cxnId="{1EB5587B-D36C-4241-AF22-1D9B95A6CF6E}">
      <dgm:prSet/>
      <dgm:spPr/>
      <dgm:t>
        <a:bodyPr/>
        <a:lstStyle/>
        <a:p>
          <a:endParaRPr lang="en-US"/>
        </a:p>
      </dgm:t>
    </dgm:pt>
    <dgm:pt modelId="{0CC682FF-5190-4361-B74A-BFA5895FD6E2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2000" dirty="0" smtClean="0"/>
            <a:t>Borrow Only What You Need</a:t>
          </a:r>
          <a:endParaRPr lang="en-US" sz="2000" dirty="0"/>
        </a:p>
      </dgm:t>
    </dgm:pt>
    <dgm:pt modelId="{A435D5D3-F6B3-42B2-97F2-4A38787456C5}" type="parTrans" cxnId="{7C8930DA-94FF-4DAE-AEC8-A18738F9AC85}">
      <dgm:prSet/>
      <dgm:spPr/>
      <dgm:t>
        <a:bodyPr/>
        <a:lstStyle/>
        <a:p>
          <a:endParaRPr lang="en-US"/>
        </a:p>
      </dgm:t>
    </dgm:pt>
    <dgm:pt modelId="{EF7D169C-BD7A-4F4B-86F8-DA5ABD39A91D}" type="sibTrans" cxnId="{7C8930DA-94FF-4DAE-AEC8-A18738F9AC85}">
      <dgm:prSet/>
      <dgm:spPr/>
      <dgm:t>
        <a:bodyPr/>
        <a:lstStyle/>
        <a:p>
          <a:endParaRPr lang="en-US"/>
        </a:p>
      </dgm:t>
    </dgm:pt>
    <dgm:pt modelId="{60E83AEC-A0FC-4CAC-BED7-66F315DB85AA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dirty="0" smtClean="0"/>
            <a:t>Loan Portfolio</a:t>
          </a:r>
          <a:endParaRPr lang="en-US" sz="2000" dirty="0"/>
        </a:p>
      </dgm:t>
    </dgm:pt>
    <dgm:pt modelId="{F8569580-20D5-4345-985C-30F695D985C4}" type="parTrans" cxnId="{E7C0B920-74A6-4FC6-BFE2-113E260413B4}">
      <dgm:prSet/>
      <dgm:spPr/>
      <dgm:t>
        <a:bodyPr/>
        <a:lstStyle/>
        <a:p>
          <a:endParaRPr lang="en-US"/>
        </a:p>
      </dgm:t>
    </dgm:pt>
    <dgm:pt modelId="{B8F713C7-DF05-4014-9E55-13A303300FEC}" type="sibTrans" cxnId="{E7C0B920-74A6-4FC6-BFE2-113E260413B4}">
      <dgm:prSet/>
      <dgm:spPr/>
      <dgm:t>
        <a:bodyPr/>
        <a:lstStyle/>
        <a:p>
          <a:endParaRPr lang="en-US"/>
        </a:p>
      </dgm:t>
    </dgm:pt>
    <dgm:pt modelId="{1066BBAF-219C-4ADC-AC7C-12C95DD36203}" type="pres">
      <dgm:prSet presAssocID="{0317001C-800D-4A45-805B-6B3892DB0D7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6010A991-CC63-4634-B05A-A98974C4CCA2}" type="pres">
      <dgm:prSet presAssocID="{B80F05EC-0617-46E7-8722-31CEE540774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F6F24B71-778E-47BB-ABCB-49B0C76C0E85}" type="pres">
      <dgm:prSet presAssocID="{B80F05EC-0617-46E7-8722-31CEE540774F}" presName="Accent1" presStyleLbl="node1" presStyleIdx="0" presStyleCnt="17"/>
      <dgm:spPr/>
      <dgm:t>
        <a:bodyPr/>
        <a:lstStyle/>
        <a:p>
          <a:endParaRPr lang="en-US"/>
        </a:p>
      </dgm:t>
    </dgm:pt>
    <dgm:pt modelId="{1F1206EA-E4A7-4022-B068-2B363A023D1D}" type="pres">
      <dgm:prSet presAssocID="{B80F05EC-0617-46E7-8722-31CEE540774F}" presName="Accent2" presStyleLbl="node1" presStyleIdx="1" presStyleCnt="17"/>
      <dgm:spPr/>
      <dgm:t>
        <a:bodyPr/>
        <a:lstStyle/>
        <a:p>
          <a:endParaRPr lang="en-US"/>
        </a:p>
      </dgm:t>
    </dgm:pt>
    <dgm:pt modelId="{D9AD1261-2BAB-4B43-9AF3-D703CC0729E7}" type="pres">
      <dgm:prSet presAssocID="{B80F05EC-0617-46E7-8722-31CEE540774F}" presName="Accent3" presStyleLbl="node1" presStyleIdx="2" presStyleCnt="17"/>
      <dgm:spPr/>
      <dgm:t>
        <a:bodyPr/>
        <a:lstStyle/>
        <a:p>
          <a:endParaRPr lang="en-US"/>
        </a:p>
      </dgm:t>
    </dgm:pt>
    <dgm:pt modelId="{1870D53E-2793-4E72-8D9D-8AF83E06C68D}" type="pres">
      <dgm:prSet presAssocID="{B80F05EC-0617-46E7-8722-31CEE540774F}" presName="Accent4" presStyleLbl="node1" presStyleIdx="3" presStyleCnt="17"/>
      <dgm:spPr/>
      <dgm:t>
        <a:bodyPr/>
        <a:lstStyle/>
        <a:p>
          <a:endParaRPr lang="en-US"/>
        </a:p>
      </dgm:t>
    </dgm:pt>
    <dgm:pt modelId="{10F98C50-952E-47A2-BA87-0F67B8DC24CF}" type="pres">
      <dgm:prSet presAssocID="{B80F05EC-0617-46E7-8722-31CEE540774F}" presName="Accent5" presStyleLbl="node1" presStyleIdx="4" presStyleCnt="17"/>
      <dgm:spPr/>
      <dgm:t>
        <a:bodyPr/>
        <a:lstStyle/>
        <a:p>
          <a:endParaRPr lang="en-US"/>
        </a:p>
      </dgm:t>
    </dgm:pt>
    <dgm:pt modelId="{58F9FB01-5B68-4879-BB3A-2D78CFDC24E2}" type="pres">
      <dgm:prSet presAssocID="{B80F05EC-0617-46E7-8722-31CEE540774F}" presName="Accent6" presStyleLbl="node1" presStyleIdx="5" presStyleCnt="17"/>
      <dgm:spPr/>
      <dgm:t>
        <a:bodyPr/>
        <a:lstStyle/>
        <a:p>
          <a:endParaRPr lang="en-US"/>
        </a:p>
      </dgm:t>
    </dgm:pt>
    <dgm:pt modelId="{7C45134B-7C06-44CD-9F56-148BBCC3E522}" type="pres">
      <dgm:prSet presAssocID="{297BD7C2-2264-4DB5-B3FA-67E04A007320}" presName="Child1" presStyleLbl="node1" presStyleIdx="6" presStyleCnt="17" custScaleX="151755" custScaleY="14916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14FD0ED-F4D6-4A88-B9D3-0F34F751F7A2}" type="pres">
      <dgm:prSet presAssocID="{297BD7C2-2264-4DB5-B3FA-67E04A007320}" presName="Accent7" presStyleCnt="0"/>
      <dgm:spPr/>
      <dgm:t>
        <a:bodyPr/>
        <a:lstStyle/>
        <a:p>
          <a:endParaRPr lang="en-US"/>
        </a:p>
      </dgm:t>
    </dgm:pt>
    <dgm:pt modelId="{F5C1B4D9-4460-4491-B356-C59689A66C1B}" type="pres">
      <dgm:prSet presAssocID="{297BD7C2-2264-4DB5-B3FA-67E04A007320}" presName="AccentHold1" presStyleLbl="node1" presStyleIdx="7" presStyleCnt="17"/>
      <dgm:spPr/>
      <dgm:t>
        <a:bodyPr/>
        <a:lstStyle/>
        <a:p>
          <a:endParaRPr lang="en-US"/>
        </a:p>
      </dgm:t>
    </dgm:pt>
    <dgm:pt modelId="{32207C36-FF5A-4EA2-993F-4E3C3DA6E922}" type="pres">
      <dgm:prSet presAssocID="{297BD7C2-2264-4DB5-B3FA-67E04A007320}" presName="Accent8" presStyleCnt="0"/>
      <dgm:spPr/>
      <dgm:t>
        <a:bodyPr/>
        <a:lstStyle/>
        <a:p>
          <a:endParaRPr lang="en-US"/>
        </a:p>
      </dgm:t>
    </dgm:pt>
    <dgm:pt modelId="{AD011793-A2A7-4C77-99FC-6DBE4CA6AE67}" type="pres">
      <dgm:prSet presAssocID="{297BD7C2-2264-4DB5-B3FA-67E04A007320}" presName="AccentHold2" presStyleLbl="node1" presStyleIdx="8" presStyleCnt="17"/>
      <dgm:spPr/>
      <dgm:t>
        <a:bodyPr/>
        <a:lstStyle/>
        <a:p>
          <a:endParaRPr lang="en-US"/>
        </a:p>
      </dgm:t>
    </dgm:pt>
    <dgm:pt modelId="{22016215-B250-4010-A2DC-0626AC62DE62}" type="pres">
      <dgm:prSet presAssocID="{95922895-46CC-4D47-9838-6695F125E7BF}" presName="Child2" presStyleLbl="node1" presStyleIdx="9" presStyleCnt="17" custScaleX="151258" custScaleY="151668" custLinFactNeighborX="25843" custLinFactNeighborY="1381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4ECFC7F-567D-4396-87ED-376FABA06D5A}" type="pres">
      <dgm:prSet presAssocID="{95922895-46CC-4D47-9838-6695F125E7BF}" presName="Accent9" presStyleCnt="0"/>
      <dgm:spPr/>
      <dgm:t>
        <a:bodyPr/>
        <a:lstStyle/>
        <a:p>
          <a:endParaRPr lang="en-US"/>
        </a:p>
      </dgm:t>
    </dgm:pt>
    <dgm:pt modelId="{509E4589-DF31-45D2-95E8-182E3D3B5B82}" type="pres">
      <dgm:prSet presAssocID="{95922895-46CC-4D47-9838-6695F125E7BF}" presName="AccentHold1" presStyleLbl="node1" presStyleIdx="10" presStyleCnt="17"/>
      <dgm:spPr/>
      <dgm:t>
        <a:bodyPr/>
        <a:lstStyle/>
        <a:p>
          <a:endParaRPr lang="en-US"/>
        </a:p>
      </dgm:t>
    </dgm:pt>
    <dgm:pt modelId="{B6FFC86A-C78D-479D-8BBD-D3B9B2A3A009}" type="pres">
      <dgm:prSet presAssocID="{95922895-46CC-4D47-9838-6695F125E7BF}" presName="Accent10" presStyleCnt="0"/>
      <dgm:spPr/>
      <dgm:t>
        <a:bodyPr/>
        <a:lstStyle/>
        <a:p>
          <a:endParaRPr lang="en-US"/>
        </a:p>
      </dgm:t>
    </dgm:pt>
    <dgm:pt modelId="{76426BDB-EAED-4D7C-AE7C-BC776C26FEB6}" type="pres">
      <dgm:prSet presAssocID="{95922895-46CC-4D47-9838-6695F125E7BF}" presName="AccentHold2" presStyleLbl="node1" presStyleIdx="11" presStyleCnt="17"/>
      <dgm:spPr/>
      <dgm:t>
        <a:bodyPr/>
        <a:lstStyle/>
        <a:p>
          <a:endParaRPr lang="en-US"/>
        </a:p>
      </dgm:t>
    </dgm:pt>
    <dgm:pt modelId="{B10C4A39-16E6-4712-8231-212FDEC1BE53}" type="pres">
      <dgm:prSet presAssocID="{95922895-46CC-4D47-9838-6695F125E7BF}" presName="Accent11" presStyleCnt="0"/>
      <dgm:spPr/>
      <dgm:t>
        <a:bodyPr/>
        <a:lstStyle/>
        <a:p>
          <a:endParaRPr lang="en-US"/>
        </a:p>
      </dgm:t>
    </dgm:pt>
    <dgm:pt modelId="{7F16CEC7-8147-4AB2-A281-D41ECAD01F99}" type="pres">
      <dgm:prSet presAssocID="{95922895-46CC-4D47-9838-6695F125E7BF}" presName="AccentHold3" presStyleLbl="node1" presStyleIdx="12" presStyleCnt="17"/>
      <dgm:spPr/>
      <dgm:t>
        <a:bodyPr/>
        <a:lstStyle/>
        <a:p>
          <a:endParaRPr lang="en-US"/>
        </a:p>
      </dgm:t>
    </dgm:pt>
    <dgm:pt modelId="{9FA5BC0F-2C93-4982-A2EC-11F94A395DE6}" type="pres">
      <dgm:prSet presAssocID="{0CC682FF-5190-4361-B74A-BFA5895FD6E2}" presName="Child3" presStyleLbl="node1" presStyleIdx="13" presStyleCnt="17" custScaleX="178808" custScaleY="9764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0DDA9A6-3CEE-4EBB-B3E9-A326C4E6471B}" type="pres">
      <dgm:prSet presAssocID="{0CC682FF-5190-4361-B74A-BFA5895FD6E2}" presName="Accent12" presStyleCnt="0"/>
      <dgm:spPr/>
      <dgm:t>
        <a:bodyPr/>
        <a:lstStyle/>
        <a:p>
          <a:endParaRPr lang="en-US"/>
        </a:p>
      </dgm:t>
    </dgm:pt>
    <dgm:pt modelId="{89DEFE59-27B5-4E2D-926B-6DFF06E26BDF}" type="pres">
      <dgm:prSet presAssocID="{0CC682FF-5190-4361-B74A-BFA5895FD6E2}" presName="AccentHold1" presStyleLbl="node1" presStyleIdx="14" presStyleCnt="17"/>
      <dgm:spPr/>
      <dgm:t>
        <a:bodyPr/>
        <a:lstStyle/>
        <a:p>
          <a:endParaRPr lang="en-US"/>
        </a:p>
      </dgm:t>
    </dgm:pt>
    <dgm:pt modelId="{59F6FD61-7B76-4F7E-9BB8-A621DE6453D3}" type="pres">
      <dgm:prSet presAssocID="{60E83AEC-A0FC-4CAC-BED7-66F315DB85AA}" presName="Child4" presStyleLbl="node1" presStyleIdx="15" presStyleCnt="17" custScaleX="163370" custScaleY="120574" custLinFactNeighborX="-20674" custLinFactNeighborY="172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1554F0D-C07A-488B-80CB-3CA4933C7911}" type="pres">
      <dgm:prSet presAssocID="{60E83AEC-A0FC-4CAC-BED7-66F315DB85AA}" presName="Accent13" presStyleCnt="0"/>
      <dgm:spPr/>
      <dgm:t>
        <a:bodyPr/>
        <a:lstStyle/>
        <a:p>
          <a:endParaRPr lang="en-US"/>
        </a:p>
      </dgm:t>
    </dgm:pt>
    <dgm:pt modelId="{3CDC1C54-4A32-48DA-A58F-0962DB1AACDF}" type="pres">
      <dgm:prSet presAssocID="{60E83AEC-A0FC-4CAC-BED7-66F315DB85AA}" presName="AccentHold1" presStyleLbl="node1" presStyleIdx="16" presStyleCnt="17"/>
      <dgm:spPr/>
      <dgm:t>
        <a:bodyPr/>
        <a:lstStyle/>
        <a:p>
          <a:endParaRPr lang="en-US"/>
        </a:p>
      </dgm:t>
    </dgm:pt>
  </dgm:ptLst>
  <dgm:cxnLst>
    <dgm:cxn modelId="{E7C0B920-74A6-4FC6-BFE2-113E260413B4}" srcId="{B80F05EC-0617-46E7-8722-31CEE540774F}" destId="{60E83AEC-A0FC-4CAC-BED7-66F315DB85AA}" srcOrd="3" destOrd="0" parTransId="{F8569580-20D5-4345-985C-30F695D985C4}" sibTransId="{B8F713C7-DF05-4014-9E55-13A303300FEC}"/>
    <dgm:cxn modelId="{1EB5587B-D36C-4241-AF22-1D9B95A6CF6E}" srcId="{B80F05EC-0617-46E7-8722-31CEE540774F}" destId="{95922895-46CC-4D47-9838-6695F125E7BF}" srcOrd="1" destOrd="0" parTransId="{35842BD2-1ED4-4A4F-A4A1-3B7A2BC86EE2}" sibTransId="{C020E0BE-60C9-46DE-8534-C0C5602E2049}"/>
    <dgm:cxn modelId="{EBB40AC4-96B9-4248-A9B6-C6E6819C2FBD}" type="presOf" srcId="{297BD7C2-2264-4DB5-B3FA-67E04A007320}" destId="{7C45134B-7C06-44CD-9F56-148BBCC3E522}" srcOrd="0" destOrd="0" presId="urn:microsoft.com/office/officeart/2009/3/layout/CircleRelationship"/>
    <dgm:cxn modelId="{125EE9C5-1542-494B-9EC8-7C98236EFA17}" srcId="{B80F05EC-0617-46E7-8722-31CEE540774F}" destId="{297BD7C2-2264-4DB5-B3FA-67E04A007320}" srcOrd="0" destOrd="0" parTransId="{92184FDB-9A12-413A-92B9-C4D3D086349D}" sibTransId="{0F3CACB9-32E5-4CCF-B37F-912F709B4513}"/>
    <dgm:cxn modelId="{82418DD2-9E8A-44C5-8DB6-A25658B4538D}" type="presOf" srcId="{0CC682FF-5190-4361-B74A-BFA5895FD6E2}" destId="{9FA5BC0F-2C93-4982-A2EC-11F94A395DE6}" srcOrd="0" destOrd="0" presId="urn:microsoft.com/office/officeart/2009/3/layout/CircleRelationship"/>
    <dgm:cxn modelId="{53A2526E-67D0-4485-9FBD-E1AB09771E9C}" type="presOf" srcId="{0317001C-800D-4A45-805B-6B3892DB0D78}" destId="{1066BBAF-219C-4ADC-AC7C-12C95DD36203}" srcOrd="0" destOrd="0" presId="urn:microsoft.com/office/officeart/2009/3/layout/CircleRelationship"/>
    <dgm:cxn modelId="{05719AAC-A832-47E8-A52D-DD4F4534462C}" srcId="{0317001C-800D-4A45-805B-6B3892DB0D78}" destId="{B80F05EC-0617-46E7-8722-31CEE540774F}" srcOrd="0" destOrd="0" parTransId="{39072792-5FD6-432F-9563-93853CD4766B}" sibTransId="{C3ECD984-4B0E-4C4C-B67E-6903C47D77E1}"/>
    <dgm:cxn modelId="{154F51A4-5747-400E-8F90-273A5B8C7FB3}" type="presOf" srcId="{B80F05EC-0617-46E7-8722-31CEE540774F}" destId="{6010A991-CC63-4634-B05A-A98974C4CCA2}" srcOrd="0" destOrd="0" presId="urn:microsoft.com/office/officeart/2009/3/layout/CircleRelationship"/>
    <dgm:cxn modelId="{7C8930DA-94FF-4DAE-AEC8-A18738F9AC85}" srcId="{B80F05EC-0617-46E7-8722-31CEE540774F}" destId="{0CC682FF-5190-4361-B74A-BFA5895FD6E2}" srcOrd="2" destOrd="0" parTransId="{A435D5D3-F6B3-42B2-97F2-4A38787456C5}" sibTransId="{EF7D169C-BD7A-4F4B-86F8-DA5ABD39A91D}"/>
    <dgm:cxn modelId="{D430D6CE-743D-4A30-9D40-61E9B72F6BFC}" type="presOf" srcId="{95922895-46CC-4D47-9838-6695F125E7BF}" destId="{22016215-B250-4010-A2DC-0626AC62DE62}" srcOrd="0" destOrd="0" presId="urn:microsoft.com/office/officeart/2009/3/layout/CircleRelationship"/>
    <dgm:cxn modelId="{D2AC25A2-27A3-48F9-88ED-89EF663EE2D0}" type="presOf" srcId="{60E83AEC-A0FC-4CAC-BED7-66F315DB85AA}" destId="{59F6FD61-7B76-4F7E-9BB8-A621DE6453D3}" srcOrd="0" destOrd="0" presId="urn:microsoft.com/office/officeart/2009/3/layout/CircleRelationship"/>
    <dgm:cxn modelId="{FE142528-A11D-4AB9-8DFC-9BB8B9569DE1}" type="presParOf" srcId="{1066BBAF-219C-4ADC-AC7C-12C95DD36203}" destId="{6010A991-CC63-4634-B05A-A98974C4CCA2}" srcOrd="0" destOrd="0" presId="urn:microsoft.com/office/officeart/2009/3/layout/CircleRelationship"/>
    <dgm:cxn modelId="{C002E36D-1220-49E7-A9A8-BAAD12E7E8E1}" type="presParOf" srcId="{1066BBAF-219C-4ADC-AC7C-12C95DD36203}" destId="{F6F24B71-778E-47BB-ABCB-49B0C76C0E85}" srcOrd="1" destOrd="0" presId="urn:microsoft.com/office/officeart/2009/3/layout/CircleRelationship"/>
    <dgm:cxn modelId="{6611E929-ED6A-47F2-9A38-6F7DFE88C147}" type="presParOf" srcId="{1066BBAF-219C-4ADC-AC7C-12C95DD36203}" destId="{1F1206EA-E4A7-4022-B068-2B363A023D1D}" srcOrd="2" destOrd="0" presId="urn:microsoft.com/office/officeart/2009/3/layout/CircleRelationship"/>
    <dgm:cxn modelId="{9C9F3309-A7BC-4386-A1C5-7310015313CC}" type="presParOf" srcId="{1066BBAF-219C-4ADC-AC7C-12C95DD36203}" destId="{D9AD1261-2BAB-4B43-9AF3-D703CC0729E7}" srcOrd="3" destOrd="0" presId="urn:microsoft.com/office/officeart/2009/3/layout/CircleRelationship"/>
    <dgm:cxn modelId="{C6AFA0FA-6C93-4E94-B5D5-A78A19F8A061}" type="presParOf" srcId="{1066BBAF-219C-4ADC-AC7C-12C95DD36203}" destId="{1870D53E-2793-4E72-8D9D-8AF83E06C68D}" srcOrd="4" destOrd="0" presId="urn:microsoft.com/office/officeart/2009/3/layout/CircleRelationship"/>
    <dgm:cxn modelId="{DA02D783-7447-4B0B-A180-3C7BBCD3E130}" type="presParOf" srcId="{1066BBAF-219C-4ADC-AC7C-12C95DD36203}" destId="{10F98C50-952E-47A2-BA87-0F67B8DC24CF}" srcOrd="5" destOrd="0" presId="urn:microsoft.com/office/officeart/2009/3/layout/CircleRelationship"/>
    <dgm:cxn modelId="{7ED1D4E1-E43B-450B-BDFA-53A40F62352F}" type="presParOf" srcId="{1066BBAF-219C-4ADC-AC7C-12C95DD36203}" destId="{58F9FB01-5B68-4879-BB3A-2D78CFDC24E2}" srcOrd="6" destOrd="0" presId="urn:microsoft.com/office/officeart/2009/3/layout/CircleRelationship"/>
    <dgm:cxn modelId="{D3863DCF-1824-4DA9-8922-807003B03FE5}" type="presParOf" srcId="{1066BBAF-219C-4ADC-AC7C-12C95DD36203}" destId="{7C45134B-7C06-44CD-9F56-148BBCC3E522}" srcOrd="7" destOrd="0" presId="urn:microsoft.com/office/officeart/2009/3/layout/CircleRelationship"/>
    <dgm:cxn modelId="{1C30770F-386F-48ED-89F4-BBE27DE0E001}" type="presParOf" srcId="{1066BBAF-219C-4ADC-AC7C-12C95DD36203}" destId="{214FD0ED-F4D6-4A88-B9D3-0F34F751F7A2}" srcOrd="8" destOrd="0" presId="urn:microsoft.com/office/officeart/2009/3/layout/CircleRelationship"/>
    <dgm:cxn modelId="{0EBD0BE4-7D03-4775-9CCE-A01F5821F7F9}" type="presParOf" srcId="{214FD0ED-F4D6-4A88-B9D3-0F34F751F7A2}" destId="{F5C1B4D9-4460-4491-B356-C59689A66C1B}" srcOrd="0" destOrd="0" presId="urn:microsoft.com/office/officeart/2009/3/layout/CircleRelationship"/>
    <dgm:cxn modelId="{27FEC04F-0782-4885-AE3C-4B8D17AAC256}" type="presParOf" srcId="{1066BBAF-219C-4ADC-AC7C-12C95DD36203}" destId="{32207C36-FF5A-4EA2-993F-4E3C3DA6E922}" srcOrd="9" destOrd="0" presId="urn:microsoft.com/office/officeart/2009/3/layout/CircleRelationship"/>
    <dgm:cxn modelId="{CB3BF6AD-3729-4433-8E91-AC39BE6E1F9B}" type="presParOf" srcId="{32207C36-FF5A-4EA2-993F-4E3C3DA6E922}" destId="{AD011793-A2A7-4C77-99FC-6DBE4CA6AE67}" srcOrd="0" destOrd="0" presId="urn:microsoft.com/office/officeart/2009/3/layout/CircleRelationship"/>
    <dgm:cxn modelId="{683B66C3-D277-4606-BC2E-DC50C1C40983}" type="presParOf" srcId="{1066BBAF-219C-4ADC-AC7C-12C95DD36203}" destId="{22016215-B250-4010-A2DC-0626AC62DE62}" srcOrd="10" destOrd="0" presId="urn:microsoft.com/office/officeart/2009/3/layout/CircleRelationship"/>
    <dgm:cxn modelId="{20025909-162C-4921-9653-82473B67A557}" type="presParOf" srcId="{1066BBAF-219C-4ADC-AC7C-12C95DD36203}" destId="{E4ECFC7F-567D-4396-87ED-376FABA06D5A}" srcOrd="11" destOrd="0" presId="urn:microsoft.com/office/officeart/2009/3/layout/CircleRelationship"/>
    <dgm:cxn modelId="{90F1109B-D55D-494E-ACE8-DBA3C24F7C99}" type="presParOf" srcId="{E4ECFC7F-567D-4396-87ED-376FABA06D5A}" destId="{509E4589-DF31-45D2-95E8-182E3D3B5B82}" srcOrd="0" destOrd="0" presId="urn:microsoft.com/office/officeart/2009/3/layout/CircleRelationship"/>
    <dgm:cxn modelId="{B41AD86D-1FF7-4004-9690-407115B0C5B4}" type="presParOf" srcId="{1066BBAF-219C-4ADC-AC7C-12C95DD36203}" destId="{B6FFC86A-C78D-479D-8BBD-D3B9B2A3A009}" srcOrd="12" destOrd="0" presId="urn:microsoft.com/office/officeart/2009/3/layout/CircleRelationship"/>
    <dgm:cxn modelId="{97C2A010-9788-46C5-8232-8368F1D98F26}" type="presParOf" srcId="{B6FFC86A-C78D-479D-8BBD-D3B9B2A3A009}" destId="{76426BDB-EAED-4D7C-AE7C-BC776C26FEB6}" srcOrd="0" destOrd="0" presId="urn:microsoft.com/office/officeart/2009/3/layout/CircleRelationship"/>
    <dgm:cxn modelId="{22511853-5665-4D8A-9BD1-33A20549CC52}" type="presParOf" srcId="{1066BBAF-219C-4ADC-AC7C-12C95DD36203}" destId="{B10C4A39-16E6-4712-8231-212FDEC1BE53}" srcOrd="13" destOrd="0" presId="urn:microsoft.com/office/officeart/2009/3/layout/CircleRelationship"/>
    <dgm:cxn modelId="{AD2C0F8C-F88A-4998-93C2-C994FB21E0CE}" type="presParOf" srcId="{B10C4A39-16E6-4712-8231-212FDEC1BE53}" destId="{7F16CEC7-8147-4AB2-A281-D41ECAD01F99}" srcOrd="0" destOrd="0" presId="urn:microsoft.com/office/officeart/2009/3/layout/CircleRelationship"/>
    <dgm:cxn modelId="{06602820-9692-48D9-9A9E-689502D7EFB3}" type="presParOf" srcId="{1066BBAF-219C-4ADC-AC7C-12C95DD36203}" destId="{9FA5BC0F-2C93-4982-A2EC-11F94A395DE6}" srcOrd="14" destOrd="0" presId="urn:microsoft.com/office/officeart/2009/3/layout/CircleRelationship"/>
    <dgm:cxn modelId="{CF5769B1-15FB-4391-8A17-2B3452F5D6DA}" type="presParOf" srcId="{1066BBAF-219C-4ADC-AC7C-12C95DD36203}" destId="{40DDA9A6-3CEE-4EBB-B3E9-A326C4E6471B}" srcOrd="15" destOrd="0" presId="urn:microsoft.com/office/officeart/2009/3/layout/CircleRelationship"/>
    <dgm:cxn modelId="{598F82DF-D7E0-44BE-9224-6F37C46CAC4C}" type="presParOf" srcId="{40DDA9A6-3CEE-4EBB-B3E9-A326C4E6471B}" destId="{89DEFE59-27B5-4E2D-926B-6DFF06E26BDF}" srcOrd="0" destOrd="0" presId="urn:microsoft.com/office/officeart/2009/3/layout/CircleRelationship"/>
    <dgm:cxn modelId="{3F698A6C-CEAD-4AA2-9376-8F1A149F992A}" type="presParOf" srcId="{1066BBAF-219C-4ADC-AC7C-12C95DD36203}" destId="{59F6FD61-7B76-4F7E-9BB8-A621DE6453D3}" srcOrd="16" destOrd="0" presId="urn:microsoft.com/office/officeart/2009/3/layout/CircleRelationship"/>
    <dgm:cxn modelId="{873EDBA8-2EA4-44C5-974F-3C0943BE2219}" type="presParOf" srcId="{1066BBAF-219C-4ADC-AC7C-12C95DD36203}" destId="{91554F0D-C07A-488B-80CB-3CA4933C7911}" srcOrd="17" destOrd="0" presId="urn:microsoft.com/office/officeart/2009/3/layout/CircleRelationship"/>
    <dgm:cxn modelId="{575A24B3-39A0-4F62-BA1C-DE212D5129B7}" type="presParOf" srcId="{91554F0D-C07A-488B-80CB-3CA4933C7911}" destId="{3CDC1C54-4A32-48DA-A58F-0962DB1AACDF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E6B754-5093-457F-8630-8B4380BB5138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448A4B2-F04B-42B0-99E1-42A3BC1CE123}">
      <dgm:prSet/>
      <dgm:spPr/>
      <dgm:t>
        <a:bodyPr/>
        <a:lstStyle/>
        <a:p>
          <a:r>
            <a:rPr lang="en-US" smtClean="0"/>
            <a:t>Course Completion</a:t>
          </a:r>
          <a:endParaRPr lang="en-US" dirty="0"/>
        </a:p>
      </dgm:t>
    </dgm:pt>
    <dgm:pt modelId="{CA729DEA-D9F8-46C1-9108-F52686AB6E8D}" type="parTrans" cxnId="{07DC1361-7999-4887-91D3-84EDE15FD468}">
      <dgm:prSet/>
      <dgm:spPr/>
      <dgm:t>
        <a:bodyPr/>
        <a:lstStyle/>
        <a:p>
          <a:endParaRPr lang="en-US"/>
        </a:p>
      </dgm:t>
    </dgm:pt>
    <dgm:pt modelId="{43F344E9-F564-4813-8C00-2886984A8427}" type="sibTrans" cxnId="{07DC1361-7999-4887-91D3-84EDE15FD468}">
      <dgm:prSet/>
      <dgm:spPr/>
      <dgm:t>
        <a:bodyPr/>
        <a:lstStyle/>
        <a:p>
          <a:endParaRPr lang="en-US"/>
        </a:p>
      </dgm:t>
    </dgm:pt>
    <dgm:pt modelId="{8528687F-791D-4031-B851-32882E5D11B2}">
      <dgm:prSet/>
      <dgm:spPr/>
      <dgm:t>
        <a:bodyPr/>
        <a:lstStyle/>
        <a:p>
          <a:r>
            <a:rPr lang="en-US" smtClean="0"/>
            <a:t>GPA</a:t>
          </a:r>
          <a:endParaRPr lang="en-US" dirty="0"/>
        </a:p>
      </dgm:t>
    </dgm:pt>
    <dgm:pt modelId="{A7954AFC-A3B5-4885-B853-8E724E130029}" type="parTrans" cxnId="{F32CFBFD-D4EA-417D-B36B-FF46BC634ED9}">
      <dgm:prSet/>
      <dgm:spPr/>
      <dgm:t>
        <a:bodyPr/>
        <a:lstStyle/>
        <a:p>
          <a:endParaRPr lang="en-US"/>
        </a:p>
      </dgm:t>
    </dgm:pt>
    <dgm:pt modelId="{9DE10E11-8E77-46B2-A4B9-1D4AB2E4B1C9}" type="sibTrans" cxnId="{F32CFBFD-D4EA-417D-B36B-FF46BC634ED9}">
      <dgm:prSet/>
      <dgm:spPr/>
      <dgm:t>
        <a:bodyPr/>
        <a:lstStyle/>
        <a:p>
          <a:endParaRPr lang="en-US"/>
        </a:p>
      </dgm:t>
    </dgm:pt>
    <dgm:pt modelId="{EDD80AAA-3EF1-4DE5-87D6-8251B3AEA64A}">
      <dgm:prSet/>
      <dgm:spPr/>
      <dgm:t>
        <a:bodyPr/>
        <a:lstStyle/>
        <a:p>
          <a:r>
            <a:rPr lang="en-US" dirty="0" smtClean="0"/>
            <a:t>Maintain a 2.0 cumulative GPA</a:t>
          </a:r>
          <a:endParaRPr lang="en-US" dirty="0"/>
        </a:p>
      </dgm:t>
    </dgm:pt>
    <dgm:pt modelId="{8DFF1937-1BB0-49FB-80C5-A6A2086904F3}" type="parTrans" cxnId="{DE601E78-3ED9-4168-9FFF-622EDDA85D4B}">
      <dgm:prSet/>
      <dgm:spPr/>
      <dgm:t>
        <a:bodyPr/>
        <a:lstStyle/>
        <a:p>
          <a:endParaRPr lang="en-US"/>
        </a:p>
      </dgm:t>
    </dgm:pt>
    <dgm:pt modelId="{F5B80358-781B-4D57-8501-25535D2E691E}" type="sibTrans" cxnId="{DE601E78-3ED9-4168-9FFF-622EDDA85D4B}">
      <dgm:prSet/>
      <dgm:spPr/>
      <dgm:t>
        <a:bodyPr/>
        <a:lstStyle/>
        <a:p>
          <a:endParaRPr lang="en-US"/>
        </a:p>
      </dgm:t>
    </dgm:pt>
    <dgm:pt modelId="{EEC47A55-0C6B-4912-A99F-A18685623981}">
      <dgm:prSet/>
      <dgm:spPr/>
      <dgm:t>
        <a:bodyPr/>
        <a:lstStyle/>
        <a:p>
          <a:endParaRPr lang="en-US" dirty="0"/>
        </a:p>
      </dgm:t>
    </dgm:pt>
    <dgm:pt modelId="{3EE203C8-C310-46BB-A718-3858AFB08FE6}" type="parTrans" cxnId="{A7E03A1C-1231-493E-BAAF-31F8D453F45C}">
      <dgm:prSet/>
      <dgm:spPr/>
      <dgm:t>
        <a:bodyPr/>
        <a:lstStyle/>
        <a:p>
          <a:endParaRPr lang="en-US"/>
        </a:p>
      </dgm:t>
    </dgm:pt>
    <dgm:pt modelId="{58984979-17BD-41F7-8640-605BAA83C984}" type="sibTrans" cxnId="{A7E03A1C-1231-493E-BAAF-31F8D453F45C}">
      <dgm:prSet/>
      <dgm:spPr/>
      <dgm:t>
        <a:bodyPr/>
        <a:lstStyle/>
        <a:p>
          <a:endParaRPr lang="en-US"/>
        </a:p>
      </dgm:t>
    </dgm:pt>
    <dgm:pt modelId="{BCB5FCFE-1FBE-441E-A7A3-146C9BFB33FF}">
      <dgm:prSet/>
      <dgm:spPr/>
      <dgm:t>
        <a:bodyPr/>
        <a:lstStyle/>
        <a:p>
          <a:r>
            <a:rPr lang="en-US" dirty="0" smtClean="0"/>
            <a:t>67% completion rate of attempted hours</a:t>
          </a:r>
          <a:endParaRPr lang="en-US" dirty="0"/>
        </a:p>
      </dgm:t>
    </dgm:pt>
    <dgm:pt modelId="{A8DA30A1-7070-4CF9-8FF7-E3C52FE1C4F6}" type="parTrans" cxnId="{4079F13A-77B5-4F27-A42C-A0B2A3382371}">
      <dgm:prSet/>
      <dgm:spPr/>
      <dgm:t>
        <a:bodyPr/>
        <a:lstStyle/>
        <a:p>
          <a:endParaRPr lang="en-US"/>
        </a:p>
      </dgm:t>
    </dgm:pt>
    <dgm:pt modelId="{66728D7C-DCE4-468B-9A99-97C26F28273C}" type="sibTrans" cxnId="{4079F13A-77B5-4F27-A42C-A0B2A3382371}">
      <dgm:prSet/>
      <dgm:spPr/>
      <dgm:t>
        <a:bodyPr/>
        <a:lstStyle/>
        <a:p>
          <a:endParaRPr lang="en-US"/>
        </a:p>
      </dgm:t>
    </dgm:pt>
    <dgm:pt modelId="{01055A57-AE3F-41D6-B9B0-9C1491B2E409}">
      <dgm:prSet/>
      <dgm:spPr/>
      <dgm:t>
        <a:bodyPr/>
        <a:lstStyle/>
        <a:p>
          <a:r>
            <a:rPr lang="en-US" smtClean="0"/>
            <a:t>Maximum hours</a:t>
          </a:r>
          <a:endParaRPr lang="en-US" dirty="0"/>
        </a:p>
      </dgm:t>
    </dgm:pt>
    <dgm:pt modelId="{723F2EC7-8EE7-4464-9406-93815FFA0FBF}" type="parTrans" cxnId="{08FAEC96-1FB3-4B2B-A41F-AF4CEB3AA0CD}">
      <dgm:prSet/>
      <dgm:spPr/>
      <dgm:t>
        <a:bodyPr/>
        <a:lstStyle/>
        <a:p>
          <a:endParaRPr lang="en-US"/>
        </a:p>
      </dgm:t>
    </dgm:pt>
    <dgm:pt modelId="{FA066504-B008-490C-A759-5FD27D6517A3}" type="sibTrans" cxnId="{08FAEC96-1FB3-4B2B-A41F-AF4CEB3AA0CD}">
      <dgm:prSet/>
      <dgm:spPr/>
      <dgm:t>
        <a:bodyPr/>
        <a:lstStyle/>
        <a:p>
          <a:endParaRPr lang="en-US"/>
        </a:p>
      </dgm:t>
    </dgm:pt>
    <dgm:pt modelId="{C3DC1AE1-5DF7-41C1-9256-49715144334E}">
      <dgm:prSet/>
      <dgm:spPr/>
      <dgm:t>
        <a:bodyPr/>
        <a:lstStyle/>
        <a:p>
          <a:r>
            <a:rPr lang="en-US" dirty="0" smtClean="0"/>
            <a:t>Maximum hours attempted must not exceed 150% of attempted hours </a:t>
          </a:r>
          <a:endParaRPr lang="en-US" dirty="0"/>
        </a:p>
      </dgm:t>
    </dgm:pt>
    <dgm:pt modelId="{F1742735-8D40-48DD-9556-05D307B40EAF}" type="parTrans" cxnId="{AA811315-4FEB-4ECA-834D-8BA6B3B00A95}">
      <dgm:prSet/>
      <dgm:spPr/>
      <dgm:t>
        <a:bodyPr/>
        <a:lstStyle/>
        <a:p>
          <a:endParaRPr lang="en-US"/>
        </a:p>
      </dgm:t>
    </dgm:pt>
    <dgm:pt modelId="{A8F0852C-4A06-455E-9793-D95F5520C470}" type="sibTrans" cxnId="{AA811315-4FEB-4ECA-834D-8BA6B3B00A95}">
      <dgm:prSet/>
      <dgm:spPr/>
      <dgm:t>
        <a:bodyPr/>
        <a:lstStyle/>
        <a:p>
          <a:endParaRPr lang="en-US"/>
        </a:p>
      </dgm:t>
    </dgm:pt>
    <dgm:pt modelId="{C200CD7E-CABB-4DC2-92EF-57C8DFE7318C}">
      <dgm:prSet/>
      <dgm:spPr/>
      <dgm:t>
        <a:bodyPr/>
        <a:lstStyle/>
        <a:p>
          <a:endParaRPr lang="en-US"/>
        </a:p>
      </dgm:t>
    </dgm:pt>
    <dgm:pt modelId="{F6E6857F-8C76-4A53-A040-5A91C4BD047F}" type="parTrans" cxnId="{FE1A0943-58AE-4448-9C20-C0A7F30D3461}">
      <dgm:prSet/>
      <dgm:spPr/>
      <dgm:t>
        <a:bodyPr/>
        <a:lstStyle/>
        <a:p>
          <a:endParaRPr lang="en-US"/>
        </a:p>
      </dgm:t>
    </dgm:pt>
    <dgm:pt modelId="{E5453C1F-F2B5-43F4-A960-F382670FBAAF}" type="sibTrans" cxnId="{FE1A0943-58AE-4448-9C20-C0A7F30D3461}">
      <dgm:prSet/>
      <dgm:spPr/>
      <dgm:t>
        <a:bodyPr/>
        <a:lstStyle/>
        <a:p>
          <a:endParaRPr lang="en-US"/>
        </a:p>
      </dgm:t>
    </dgm:pt>
    <dgm:pt modelId="{5D260DEC-0CD3-4157-89D4-474CB3C1BF6A}">
      <dgm:prSet/>
      <dgm:spPr/>
      <dgm:t>
        <a:bodyPr/>
        <a:lstStyle/>
        <a:p>
          <a:endParaRPr lang="en-US"/>
        </a:p>
      </dgm:t>
    </dgm:pt>
    <dgm:pt modelId="{624CD2FB-14AB-4CA7-A218-90721D9FD693}" type="parTrans" cxnId="{38D88C2C-FF73-4FB5-A057-937AEECA31AE}">
      <dgm:prSet/>
      <dgm:spPr/>
      <dgm:t>
        <a:bodyPr/>
        <a:lstStyle/>
        <a:p>
          <a:endParaRPr lang="en-US"/>
        </a:p>
      </dgm:t>
    </dgm:pt>
    <dgm:pt modelId="{968E1F25-97F3-464B-A3FD-AA9A68D4CCC4}" type="sibTrans" cxnId="{38D88C2C-FF73-4FB5-A057-937AEECA31AE}">
      <dgm:prSet/>
      <dgm:spPr/>
      <dgm:t>
        <a:bodyPr/>
        <a:lstStyle/>
        <a:p>
          <a:endParaRPr lang="en-US"/>
        </a:p>
      </dgm:t>
    </dgm:pt>
    <dgm:pt modelId="{B026C0F8-77B3-421E-B94B-B7655DC2B5D3}">
      <dgm:prSet/>
      <dgm:spPr/>
      <dgm:t>
        <a:bodyPr/>
        <a:lstStyle/>
        <a:p>
          <a:endParaRPr lang="en-US" dirty="0"/>
        </a:p>
      </dgm:t>
    </dgm:pt>
    <dgm:pt modelId="{15464EFC-6C5F-4720-A152-91F7539E8CA0}" type="parTrans" cxnId="{B816D863-2203-4F67-9BF6-D27ECC905851}">
      <dgm:prSet/>
      <dgm:spPr/>
      <dgm:t>
        <a:bodyPr/>
        <a:lstStyle/>
        <a:p>
          <a:endParaRPr lang="en-US"/>
        </a:p>
      </dgm:t>
    </dgm:pt>
    <dgm:pt modelId="{90DFF8EC-730D-45DE-B456-0E0EEC9980C6}" type="sibTrans" cxnId="{B816D863-2203-4F67-9BF6-D27ECC905851}">
      <dgm:prSet/>
      <dgm:spPr/>
      <dgm:t>
        <a:bodyPr/>
        <a:lstStyle/>
        <a:p>
          <a:endParaRPr lang="en-US"/>
        </a:p>
      </dgm:t>
    </dgm:pt>
    <dgm:pt modelId="{37CB9E3A-4F12-410F-9224-1EE3F84D8D66}">
      <dgm:prSet/>
      <dgm:spPr/>
      <dgm:t>
        <a:bodyPr/>
        <a:lstStyle/>
        <a:p>
          <a:endParaRPr lang="en-US" dirty="0"/>
        </a:p>
      </dgm:t>
    </dgm:pt>
    <dgm:pt modelId="{CA2B66BE-298F-4235-8B53-EDB1B3658944}" type="parTrans" cxnId="{43AE547B-FE75-4A3C-9D12-A57A04F1BBB7}">
      <dgm:prSet/>
      <dgm:spPr/>
      <dgm:t>
        <a:bodyPr/>
        <a:lstStyle/>
        <a:p>
          <a:endParaRPr lang="en-US"/>
        </a:p>
      </dgm:t>
    </dgm:pt>
    <dgm:pt modelId="{C4CB3EE0-7B84-4A85-8764-EA3B8964FF06}" type="sibTrans" cxnId="{43AE547B-FE75-4A3C-9D12-A57A04F1BBB7}">
      <dgm:prSet/>
      <dgm:spPr/>
      <dgm:t>
        <a:bodyPr/>
        <a:lstStyle/>
        <a:p>
          <a:endParaRPr lang="en-US"/>
        </a:p>
      </dgm:t>
    </dgm:pt>
    <dgm:pt modelId="{7F595939-9A85-4AD1-870D-4214EC7C2C7C}">
      <dgm:prSet/>
      <dgm:spPr/>
      <dgm:t>
        <a:bodyPr/>
        <a:lstStyle/>
        <a:p>
          <a:endParaRPr lang="en-US" dirty="0"/>
        </a:p>
      </dgm:t>
    </dgm:pt>
    <dgm:pt modelId="{ADF6C9C3-34DB-43FB-938F-A4ADA83FE154}" type="parTrans" cxnId="{F396C124-829F-4B04-B4CC-EC4B8BFFADCA}">
      <dgm:prSet/>
      <dgm:spPr/>
      <dgm:t>
        <a:bodyPr/>
        <a:lstStyle/>
        <a:p>
          <a:endParaRPr lang="en-US"/>
        </a:p>
      </dgm:t>
    </dgm:pt>
    <dgm:pt modelId="{83827954-54FF-41F7-955D-E280307DD699}" type="sibTrans" cxnId="{F396C124-829F-4B04-B4CC-EC4B8BFFADCA}">
      <dgm:prSet/>
      <dgm:spPr/>
      <dgm:t>
        <a:bodyPr/>
        <a:lstStyle/>
        <a:p>
          <a:endParaRPr lang="en-US"/>
        </a:p>
      </dgm:t>
    </dgm:pt>
    <dgm:pt modelId="{4286A1AD-9B97-47AA-A10C-67FC160EB5BE}">
      <dgm:prSet/>
      <dgm:spPr/>
      <dgm:t>
        <a:bodyPr/>
        <a:lstStyle/>
        <a:p>
          <a:endParaRPr lang="en-US"/>
        </a:p>
      </dgm:t>
    </dgm:pt>
    <dgm:pt modelId="{2DCEBFED-345E-4FB6-A69A-FF24719B63B2}" type="parTrans" cxnId="{2715ACF3-49E9-4CF6-923D-E319E9723308}">
      <dgm:prSet/>
      <dgm:spPr/>
      <dgm:t>
        <a:bodyPr/>
        <a:lstStyle/>
        <a:p>
          <a:endParaRPr lang="en-US"/>
        </a:p>
      </dgm:t>
    </dgm:pt>
    <dgm:pt modelId="{D5115869-D13B-47A9-9241-C96D0EE56D80}" type="sibTrans" cxnId="{2715ACF3-49E9-4CF6-923D-E319E9723308}">
      <dgm:prSet/>
      <dgm:spPr/>
      <dgm:t>
        <a:bodyPr/>
        <a:lstStyle/>
        <a:p>
          <a:endParaRPr lang="en-US"/>
        </a:p>
      </dgm:t>
    </dgm:pt>
    <dgm:pt modelId="{FAC5B609-6DD9-4FD3-97B3-01BF4AA56923}">
      <dgm:prSet/>
      <dgm:spPr/>
      <dgm:t>
        <a:bodyPr/>
        <a:lstStyle/>
        <a:p>
          <a:endParaRPr lang="en-US"/>
        </a:p>
      </dgm:t>
    </dgm:pt>
    <dgm:pt modelId="{D01B751B-3E66-485A-AE3B-7ADF0B8A7473}" type="parTrans" cxnId="{5CCA94D3-9A1E-44BA-A027-222CF22777BF}">
      <dgm:prSet/>
      <dgm:spPr/>
      <dgm:t>
        <a:bodyPr/>
        <a:lstStyle/>
        <a:p>
          <a:endParaRPr lang="en-US"/>
        </a:p>
      </dgm:t>
    </dgm:pt>
    <dgm:pt modelId="{B07F4E0D-143B-4329-B2E9-F77D8B2995F6}" type="sibTrans" cxnId="{5CCA94D3-9A1E-44BA-A027-222CF22777BF}">
      <dgm:prSet/>
      <dgm:spPr/>
      <dgm:t>
        <a:bodyPr/>
        <a:lstStyle/>
        <a:p>
          <a:endParaRPr lang="en-US"/>
        </a:p>
      </dgm:t>
    </dgm:pt>
    <dgm:pt modelId="{E080C8E7-1D49-4A86-BD99-E6F2053E3336}">
      <dgm:prSet/>
      <dgm:spPr/>
      <dgm:t>
        <a:bodyPr/>
        <a:lstStyle/>
        <a:p>
          <a:endParaRPr lang="en-US"/>
        </a:p>
      </dgm:t>
    </dgm:pt>
    <dgm:pt modelId="{5CD679AD-A668-4660-B539-53E0E8B838C5}" type="parTrans" cxnId="{FD06F03E-A151-408E-A464-5D4D3E86AEAE}">
      <dgm:prSet/>
      <dgm:spPr/>
      <dgm:t>
        <a:bodyPr/>
        <a:lstStyle/>
        <a:p>
          <a:endParaRPr lang="en-US"/>
        </a:p>
      </dgm:t>
    </dgm:pt>
    <dgm:pt modelId="{6208F889-17A6-4888-867E-A5E3C54BAE8F}" type="sibTrans" cxnId="{FD06F03E-A151-408E-A464-5D4D3E86AEAE}">
      <dgm:prSet/>
      <dgm:spPr/>
      <dgm:t>
        <a:bodyPr/>
        <a:lstStyle/>
        <a:p>
          <a:endParaRPr lang="en-US"/>
        </a:p>
      </dgm:t>
    </dgm:pt>
    <dgm:pt modelId="{10169B23-93C9-48FB-B4F3-5C4CB2EB3D08}">
      <dgm:prSet/>
      <dgm:spPr/>
      <dgm:t>
        <a:bodyPr/>
        <a:lstStyle/>
        <a:p>
          <a:endParaRPr lang="en-US"/>
        </a:p>
      </dgm:t>
    </dgm:pt>
    <dgm:pt modelId="{2A8B3367-CA2A-4311-8118-E46741904D01}" type="parTrans" cxnId="{BEECEC70-20D7-4509-B725-5EB8C4ED2EF0}">
      <dgm:prSet/>
      <dgm:spPr/>
      <dgm:t>
        <a:bodyPr/>
        <a:lstStyle/>
        <a:p>
          <a:endParaRPr lang="en-US"/>
        </a:p>
      </dgm:t>
    </dgm:pt>
    <dgm:pt modelId="{223EA9D3-9D49-4DB6-A30B-FADE05A6C087}" type="sibTrans" cxnId="{BEECEC70-20D7-4509-B725-5EB8C4ED2EF0}">
      <dgm:prSet/>
      <dgm:spPr/>
      <dgm:t>
        <a:bodyPr/>
        <a:lstStyle/>
        <a:p>
          <a:endParaRPr lang="en-US"/>
        </a:p>
      </dgm:t>
    </dgm:pt>
    <dgm:pt modelId="{7251384B-4178-4C97-A4EE-E48B87EA60D6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3F8C93A9-31C4-4277-9923-A2A95C26CB50}" type="parTrans" cxnId="{2A24B412-53E4-4A4A-881B-1E95CC9B1EE0}">
      <dgm:prSet/>
      <dgm:spPr/>
      <dgm:t>
        <a:bodyPr/>
        <a:lstStyle/>
        <a:p>
          <a:endParaRPr lang="en-US"/>
        </a:p>
      </dgm:t>
    </dgm:pt>
    <dgm:pt modelId="{6F815360-B86D-4B01-9781-F7FA57C9C016}" type="sibTrans" cxnId="{2A24B412-53E4-4A4A-881B-1E95CC9B1EE0}">
      <dgm:prSet/>
      <dgm:spPr/>
      <dgm:t>
        <a:bodyPr/>
        <a:lstStyle/>
        <a:p>
          <a:endParaRPr lang="en-US"/>
        </a:p>
      </dgm:t>
    </dgm:pt>
    <dgm:pt modelId="{EF850F21-EB98-482B-91B7-62CA8E9295EB}">
      <dgm:prSet/>
      <dgm:spPr/>
      <dgm:t>
        <a:bodyPr/>
        <a:lstStyle/>
        <a:p>
          <a:endParaRPr lang="en-US" dirty="0"/>
        </a:p>
      </dgm:t>
    </dgm:pt>
    <dgm:pt modelId="{E8B0E24A-EB5E-4EC4-86B8-E886BFD041B6}" type="parTrans" cxnId="{C9A13B47-7BBF-4938-BB92-CE6BC9C6136F}">
      <dgm:prSet/>
      <dgm:spPr/>
      <dgm:t>
        <a:bodyPr/>
        <a:lstStyle/>
        <a:p>
          <a:endParaRPr lang="en-US"/>
        </a:p>
      </dgm:t>
    </dgm:pt>
    <dgm:pt modelId="{1A832634-28B1-4D9F-A48A-0C43FC5DDB7C}" type="sibTrans" cxnId="{C9A13B47-7BBF-4938-BB92-CE6BC9C6136F}">
      <dgm:prSet/>
      <dgm:spPr/>
      <dgm:t>
        <a:bodyPr/>
        <a:lstStyle/>
        <a:p>
          <a:endParaRPr lang="en-US"/>
        </a:p>
      </dgm:t>
    </dgm:pt>
    <dgm:pt modelId="{C3D633F1-6EC5-43E6-8E75-0D19A4C4E3B0}">
      <dgm:prSet/>
      <dgm:spPr/>
      <dgm:t>
        <a:bodyPr/>
        <a:lstStyle/>
        <a:p>
          <a:endParaRPr lang="en-US" dirty="0"/>
        </a:p>
      </dgm:t>
    </dgm:pt>
    <dgm:pt modelId="{C6ED744A-EBB7-4710-A502-1793C335CC5F}" type="parTrans" cxnId="{8D13A20D-E140-4105-AD90-E7C342BE158C}">
      <dgm:prSet/>
      <dgm:spPr/>
      <dgm:t>
        <a:bodyPr/>
        <a:lstStyle/>
        <a:p>
          <a:endParaRPr lang="en-US"/>
        </a:p>
      </dgm:t>
    </dgm:pt>
    <dgm:pt modelId="{5CB10FA5-87FA-4197-B9A1-B4535869621E}" type="sibTrans" cxnId="{8D13A20D-E140-4105-AD90-E7C342BE158C}">
      <dgm:prSet/>
      <dgm:spPr/>
      <dgm:t>
        <a:bodyPr/>
        <a:lstStyle/>
        <a:p>
          <a:endParaRPr lang="en-US"/>
        </a:p>
      </dgm:t>
    </dgm:pt>
    <dgm:pt modelId="{0D47477D-8A62-4424-88C2-ADA17D0163AE}">
      <dgm:prSet/>
      <dgm:spPr/>
      <dgm:t>
        <a:bodyPr/>
        <a:lstStyle/>
        <a:p>
          <a:endParaRPr lang="en-US" dirty="0"/>
        </a:p>
      </dgm:t>
    </dgm:pt>
    <dgm:pt modelId="{CD8CEAB3-829E-4EA5-A60F-078A4C7DD62D}" type="parTrans" cxnId="{50747062-99B6-4E20-AF0F-911168BA21AF}">
      <dgm:prSet/>
      <dgm:spPr/>
      <dgm:t>
        <a:bodyPr/>
        <a:lstStyle/>
        <a:p>
          <a:endParaRPr lang="en-US"/>
        </a:p>
      </dgm:t>
    </dgm:pt>
    <dgm:pt modelId="{BCE1D64D-2236-4089-8CE5-6DCDB757F213}" type="sibTrans" cxnId="{50747062-99B6-4E20-AF0F-911168BA21AF}">
      <dgm:prSet/>
      <dgm:spPr/>
      <dgm:t>
        <a:bodyPr/>
        <a:lstStyle/>
        <a:p>
          <a:endParaRPr lang="en-US"/>
        </a:p>
      </dgm:t>
    </dgm:pt>
    <dgm:pt modelId="{CF33F888-8B5A-4C71-80C1-8CBBBAD3C807}">
      <dgm:prSet/>
      <dgm:spPr/>
      <dgm:t>
        <a:bodyPr/>
        <a:lstStyle/>
        <a:p>
          <a:endParaRPr lang="en-US" dirty="0"/>
        </a:p>
      </dgm:t>
    </dgm:pt>
    <dgm:pt modelId="{DDABB5FC-6F56-4C5F-8272-2C42558E9B43}" type="parTrans" cxnId="{A86D8804-4DE8-4B03-9996-3FB1ACD09B26}">
      <dgm:prSet/>
      <dgm:spPr/>
      <dgm:t>
        <a:bodyPr/>
        <a:lstStyle/>
        <a:p>
          <a:endParaRPr lang="en-US"/>
        </a:p>
      </dgm:t>
    </dgm:pt>
    <dgm:pt modelId="{AE2FDA3D-070B-4DB9-A93B-7935F6B604E8}" type="sibTrans" cxnId="{A86D8804-4DE8-4B03-9996-3FB1ACD09B26}">
      <dgm:prSet/>
      <dgm:spPr/>
      <dgm:t>
        <a:bodyPr/>
        <a:lstStyle/>
        <a:p>
          <a:endParaRPr lang="en-US"/>
        </a:p>
      </dgm:t>
    </dgm:pt>
    <dgm:pt modelId="{DFD3E3B6-532C-4C8A-97E9-AA62FC74E822}">
      <dgm:prSet/>
      <dgm:spPr/>
      <dgm:t>
        <a:bodyPr/>
        <a:lstStyle/>
        <a:p>
          <a:endParaRPr lang="en-US" dirty="0"/>
        </a:p>
      </dgm:t>
    </dgm:pt>
    <dgm:pt modelId="{0D1E932A-E678-4540-B551-B3CC029DF1D9}" type="parTrans" cxnId="{ED1FC6CC-F4F2-4F20-86E1-98AE99BA5F8C}">
      <dgm:prSet/>
      <dgm:spPr/>
      <dgm:t>
        <a:bodyPr/>
        <a:lstStyle/>
        <a:p>
          <a:endParaRPr lang="en-US"/>
        </a:p>
      </dgm:t>
    </dgm:pt>
    <dgm:pt modelId="{D5983C9C-33E9-4891-A7A3-ECE89293E42B}" type="sibTrans" cxnId="{ED1FC6CC-F4F2-4F20-86E1-98AE99BA5F8C}">
      <dgm:prSet/>
      <dgm:spPr/>
      <dgm:t>
        <a:bodyPr/>
        <a:lstStyle/>
        <a:p>
          <a:endParaRPr lang="en-US"/>
        </a:p>
      </dgm:t>
    </dgm:pt>
    <dgm:pt modelId="{E7805106-EFC2-45F9-AA52-5E009C5A84DB}" type="pres">
      <dgm:prSet presAssocID="{78E6B754-5093-457F-8630-8B4380BB51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C800E6-7FAC-4954-9DEC-B20A37871282}" type="pres">
      <dgm:prSet presAssocID="{8528687F-791D-4031-B851-32882E5D11B2}" presName="composite" presStyleCnt="0"/>
      <dgm:spPr/>
      <dgm:t>
        <a:bodyPr/>
        <a:lstStyle/>
        <a:p>
          <a:endParaRPr lang="en-US"/>
        </a:p>
      </dgm:t>
    </dgm:pt>
    <dgm:pt modelId="{804A7DCF-4E8E-4011-9818-8C3195C645EA}" type="pres">
      <dgm:prSet presAssocID="{8528687F-791D-4031-B851-32882E5D11B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F2731-9334-42C5-BD14-A4E6ECDB20C9}" type="pres">
      <dgm:prSet presAssocID="{8528687F-791D-4031-B851-32882E5D11B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C0113-C4A5-4DF7-980F-A487DD5AD21E}" type="pres">
      <dgm:prSet presAssocID="{9DE10E11-8E77-46B2-A4B9-1D4AB2E4B1C9}" presName="space" presStyleCnt="0"/>
      <dgm:spPr/>
      <dgm:t>
        <a:bodyPr/>
        <a:lstStyle/>
        <a:p>
          <a:endParaRPr lang="en-US"/>
        </a:p>
      </dgm:t>
    </dgm:pt>
    <dgm:pt modelId="{B3971CC6-8D01-4CD3-8880-2D055FF9B4ED}" type="pres">
      <dgm:prSet presAssocID="{0448A4B2-F04B-42B0-99E1-42A3BC1CE123}" presName="composite" presStyleCnt="0"/>
      <dgm:spPr/>
      <dgm:t>
        <a:bodyPr/>
        <a:lstStyle/>
        <a:p>
          <a:endParaRPr lang="en-US"/>
        </a:p>
      </dgm:t>
    </dgm:pt>
    <dgm:pt modelId="{654B0C14-AF7B-4033-BF10-7E7523BEF559}" type="pres">
      <dgm:prSet presAssocID="{0448A4B2-F04B-42B0-99E1-42A3BC1CE12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44E030-4F13-42D5-95C8-E5D1569593A1}" type="pres">
      <dgm:prSet presAssocID="{0448A4B2-F04B-42B0-99E1-42A3BC1CE12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D58C4-216B-419D-A7CA-A2F4EECEAA0C}" type="pres">
      <dgm:prSet presAssocID="{43F344E9-F564-4813-8C00-2886984A8427}" presName="space" presStyleCnt="0"/>
      <dgm:spPr/>
      <dgm:t>
        <a:bodyPr/>
        <a:lstStyle/>
        <a:p>
          <a:endParaRPr lang="en-US"/>
        </a:p>
      </dgm:t>
    </dgm:pt>
    <dgm:pt modelId="{4F372F2B-3933-409E-8B9E-8210177A9A32}" type="pres">
      <dgm:prSet presAssocID="{01055A57-AE3F-41D6-B9B0-9C1491B2E409}" presName="composite" presStyleCnt="0"/>
      <dgm:spPr/>
      <dgm:t>
        <a:bodyPr/>
        <a:lstStyle/>
        <a:p>
          <a:endParaRPr lang="en-US"/>
        </a:p>
      </dgm:t>
    </dgm:pt>
    <dgm:pt modelId="{41F5D26A-4D38-4118-BC50-95B3FD5C78C1}" type="pres">
      <dgm:prSet presAssocID="{01055A57-AE3F-41D6-B9B0-9C1491B2E40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A6B65-0A78-49D8-ACD9-5D55CEF4F561}" type="pres">
      <dgm:prSet presAssocID="{01055A57-AE3F-41D6-B9B0-9C1491B2E40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0A95A1-6C3E-49E1-935A-EC45DC702BDB}" type="presOf" srcId="{10169B23-93C9-48FB-B4F3-5C4CB2EB3D08}" destId="{7644E030-4F13-42D5-95C8-E5D1569593A1}" srcOrd="0" destOrd="3" presId="urn:microsoft.com/office/officeart/2005/8/layout/hList1"/>
    <dgm:cxn modelId="{7EB437E6-821E-4174-BD35-2C1C9CCDFBE9}" type="presOf" srcId="{5D260DEC-0CD3-4157-89D4-474CB3C1BF6A}" destId="{EEAF2731-9334-42C5-BD14-A4E6ECDB20C9}" srcOrd="0" destOrd="1" presId="urn:microsoft.com/office/officeart/2005/8/layout/hList1"/>
    <dgm:cxn modelId="{2A24B412-53E4-4A4A-881B-1E95CC9B1EE0}" srcId="{0448A4B2-F04B-42B0-99E1-42A3BC1CE123}" destId="{7251384B-4178-4C97-A4EE-E48B87EA60D6}" srcOrd="4" destOrd="0" parTransId="{3F8C93A9-31C4-4277-9923-A2A95C26CB50}" sibTransId="{6F815360-B86D-4B01-9781-F7FA57C9C016}"/>
    <dgm:cxn modelId="{74B688A3-4946-4963-BDDE-129C3119A23E}" type="presOf" srcId="{01055A57-AE3F-41D6-B9B0-9C1491B2E409}" destId="{41F5D26A-4D38-4118-BC50-95B3FD5C78C1}" srcOrd="0" destOrd="0" presId="urn:microsoft.com/office/officeart/2005/8/layout/hList1"/>
    <dgm:cxn modelId="{AA811315-4FEB-4ECA-834D-8BA6B3B00A95}" srcId="{01055A57-AE3F-41D6-B9B0-9C1491B2E409}" destId="{C3DC1AE1-5DF7-41C1-9256-49715144334E}" srcOrd="5" destOrd="0" parTransId="{F1742735-8D40-48DD-9556-05D307B40EAF}" sibTransId="{A8F0852C-4A06-455E-9793-D95F5520C470}"/>
    <dgm:cxn modelId="{08FAEC96-1FB3-4B2B-A41F-AF4CEB3AA0CD}" srcId="{78E6B754-5093-457F-8630-8B4380BB5138}" destId="{01055A57-AE3F-41D6-B9B0-9C1491B2E409}" srcOrd="2" destOrd="0" parTransId="{723F2EC7-8EE7-4464-9406-93815FFA0FBF}" sibTransId="{FA066504-B008-490C-A759-5FD27D6517A3}"/>
    <dgm:cxn modelId="{FD06F03E-A151-408E-A464-5D4D3E86AEAE}" srcId="{0448A4B2-F04B-42B0-99E1-42A3BC1CE123}" destId="{E080C8E7-1D49-4A86-BD99-E6F2053E3336}" srcOrd="2" destOrd="0" parTransId="{5CD679AD-A668-4660-B539-53E0E8B838C5}" sibTransId="{6208F889-17A6-4888-867E-A5E3C54BAE8F}"/>
    <dgm:cxn modelId="{4079F13A-77B5-4F27-A42C-A0B2A3382371}" srcId="{0448A4B2-F04B-42B0-99E1-42A3BC1CE123}" destId="{BCB5FCFE-1FBE-441E-A7A3-146C9BFB33FF}" srcOrd="5" destOrd="0" parTransId="{A8DA30A1-7070-4CF9-8FF7-E3C52FE1C4F6}" sibTransId="{66728D7C-DCE4-468B-9A99-97C26F28273C}"/>
    <dgm:cxn modelId="{6E16AC11-515C-49E1-A26F-CF7EA5633E2C}" type="presOf" srcId="{DFD3E3B6-532C-4C8A-97E9-AA62FC74E822}" destId="{A43A6B65-0A78-49D8-ACD9-5D55CEF4F561}" srcOrd="0" destOrd="4" presId="urn:microsoft.com/office/officeart/2005/8/layout/hList1"/>
    <dgm:cxn modelId="{F396C124-829F-4B04-B4CC-EC4B8BFFADCA}" srcId="{8528687F-791D-4031-B851-32882E5D11B2}" destId="{7F595939-9A85-4AD1-870D-4214EC7C2C7C}" srcOrd="4" destOrd="0" parTransId="{ADF6C9C3-34DB-43FB-938F-A4ADA83FE154}" sibTransId="{83827954-54FF-41F7-955D-E280307DD699}"/>
    <dgm:cxn modelId="{D9B928D1-381C-4610-B9F0-640F48AAC3AF}" type="presOf" srcId="{E080C8E7-1D49-4A86-BD99-E6F2053E3336}" destId="{7644E030-4F13-42D5-95C8-E5D1569593A1}" srcOrd="0" destOrd="2" presId="urn:microsoft.com/office/officeart/2005/8/layout/hList1"/>
    <dgm:cxn modelId="{DE601E78-3ED9-4168-9FFF-622EDDA85D4B}" srcId="{8528687F-791D-4031-B851-32882E5D11B2}" destId="{EDD80AAA-3EF1-4DE5-87D6-8251B3AEA64A}" srcOrd="5" destOrd="0" parTransId="{8DFF1937-1BB0-49FB-80C5-A6A2086904F3}" sibTransId="{F5B80358-781B-4D57-8501-25535D2E691E}"/>
    <dgm:cxn modelId="{A86D8804-4DE8-4B03-9996-3FB1ACD09B26}" srcId="{01055A57-AE3F-41D6-B9B0-9C1491B2E409}" destId="{CF33F888-8B5A-4C71-80C1-8CBBBAD3C807}" srcOrd="3" destOrd="0" parTransId="{DDABB5FC-6F56-4C5F-8272-2C42558E9B43}" sibTransId="{AE2FDA3D-070B-4DB9-A93B-7935F6B604E8}"/>
    <dgm:cxn modelId="{38D88C2C-FF73-4FB5-A057-937AEECA31AE}" srcId="{8528687F-791D-4031-B851-32882E5D11B2}" destId="{5D260DEC-0CD3-4157-89D4-474CB3C1BF6A}" srcOrd="1" destOrd="0" parTransId="{624CD2FB-14AB-4CA7-A218-90721D9FD693}" sibTransId="{968E1F25-97F3-464B-A3FD-AA9A68D4CCC4}"/>
    <dgm:cxn modelId="{8D13A20D-E140-4105-AD90-E7C342BE158C}" srcId="{01055A57-AE3F-41D6-B9B0-9C1491B2E409}" destId="{C3D633F1-6EC5-43E6-8E75-0D19A4C4E3B0}" srcOrd="1" destOrd="0" parTransId="{C6ED744A-EBB7-4710-A502-1793C335CC5F}" sibTransId="{5CB10FA5-87FA-4197-B9A1-B4535869621E}"/>
    <dgm:cxn modelId="{5CCA94D3-9A1E-44BA-A027-222CF22777BF}" srcId="{0448A4B2-F04B-42B0-99E1-42A3BC1CE123}" destId="{FAC5B609-6DD9-4FD3-97B3-01BF4AA56923}" srcOrd="1" destOrd="0" parTransId="{D01B751B-3E66-485A-AE3B-7ADF0B8A7473}" sibTransId="{B07F4E0D-143B-4329-B2E9-F77D8B2995F6}"/>
    <dgm:cxn modelId="{1AED5C61-A3BA-4E81-B5E0-A04C7A142828}" type="presOf" srcId="{8528687F-791D-4031-B851-32882E5D11B2}" destId="{804A7DCF-4E8E-4011-9818-8C3195C645EA}" srcOrd="0" destOrd="0" presId="urn:microsoft.com/office/officeart/2005/8/layout/hList1"/>
    <dgm:cxn modelId="{9B345666-1024-4A4D-A470-E36DBE504411}" type="presOf" srcId="{CF33F888-8B5A-4C71-80C1-8CBBBAD3C807}" destId="{A43A6B65-0A78-49D8-ACD9-5D55CEF4F561}" srcOrd="0" destOrd="3" presId="urn:microsoft.com/office/officeart/2005/8/layout/hList1"/>
    <dgm:cxn modelId="{2715ACF3-49E9-4CF6-923D-E319E9723308}" srcId="{0448A4B2-F04B-42B0-99E1-42A3BC1CE123}" destId="{4286A1AD-9B97-47AA-A10C-67FC160EB5BE}" srcOrd="0" destOrd="0" parTransId="{2DCEBFED-345E-4FB6-A69A-FF24719B63B2}" sibTransId="{D5115869-D13B-47A9-9241-C96D0EE56D80}"/>
    <dgm:cxn modelId="{EA736671-6AFA-4B51-9D1D-DF45F2425B21}" type="presOf" srcId="{78E6B754-5093-457F-8630-8B4380BB5138}" destId="{E7805106-EFC2-45F9-AA52-5E009C5A84DB}" srcOrd="0" destOrd="0" presId="urn:microsoft.com/office/officeart/2005/8/layout/hList1"/>
    <dgm:cxn modelId="{7D89B53E-96D8-4761-B319-A3C04E94745C}" type="presOf" srcId="{B026C0F8-77B3-421E-B94B-B7655DC2B5D3}" destId="{EEAF2731-9334-42C5-BD14-A4E6ECDB20C9}" srcOrd="0" destOrd="2" presId="urn:microsoft.com/office/officeart/2005/8/layout/hList1"/>
    <dgm:cxn modelId="{A7E03A1C-1231-493E-BAAF-31F8D453F45C}" srcId="{8528687F-791D-4031-B851-32882E5D11B2}" destId="{EEC47A55-0C6B-4912-A99F-A18685623981}" srcOrd="6" destOrd="0" parTransId="{3EE203C8-C310-46BB-A718-3858AFB08FE6}" sibTransId="{58984979-17BD-41F7-8640-605BAA83C984}"/>
    <dgm:cxn modelId="{B816D863-2203-4F67-9BF6-D27ECC905851}" srcId="{8528687F-791D-4031-B851-32882E5D11B2}" destId="{B026C0F8-77B3-421E-B94B-B7655DC2B5D3}" srcOrd="2" destOrd="0" parTransId="{15464EFC-6C5F-4720-A152-91F7539E8CA0}" sibTransId="{90DFF8EC-730D-45DE-B456-0E0EEC9980C6}"/>
    <dgm:cxn modelId="{09DC79B3-1F9C-46E6-BB92-1E5DF48B23BA}" type="presOf" srcId="{7251384B-4178-4C97-A4EE-E48B87EA60D6}" destId="{7644E030-4F13-42D5-95C8-E5D1569593A1}" srcOrd="0" destOrd="4" presId="urn:microsoft.com/office/officeart/2005/8/layout/hList1"/>
    <dgm:cxn modelId="{50747062-99B6-4E20-AF0F-911168BA21AF}" srcId="{01055A57-AE3F-41D6-B9B0-9C1491B2E409}" destId="{0D47477D-8A62-4424-88C2-ADA17D0163AE}" srcOrd="2" destOrd="0" parTransId="{CD8CEAB3-829E-4EA5-A60F-078A4C7DD62D}" sibTransId="{BCE1D64D-2236-4089-8CE5-6DCDB757F213}"/>
    <dgm:cxn modelId="{816F28E2-B847-42F8-9C51-0F68A21484EB}" type="presOf" srcId="{0448A4B2-F04B-42B0-99E1-42A3BC1CE123}" destId="{654B0C14-AF7B-4033-BF10-7E7523BEF559}" srcOrd="0" destOrd="0" presId="urn:microsoft.com/office/officeart/2005/8/layout/hList1"/>
    <dgm:cxn modelId="{06DD24AD-249A-4500-9C2D-B91683996695}" type="presOf" srcId="{7F595939-9A85-4AD1-870D-4214EC7C2C7C}" destId="{EEAF2731-9334-42C5-BD14-A4E6ECDB20C9}" srcOrd="0" destOrd="4" presId="urn:microsoft.com/office/officeart/2005/8/layout/hList1"/>
    <dgm:cxn modelId="{75773156-73EB-4D38-A654-0D618FE39782}" type="presOf" srcId="{0D47477D-8A62-4424-88C2-ADA17D0163AE}" destId="{A43A6B65-0A78-49D8-ACD9-5D55CEF4F561}" srcOrd="0" destOrd="2" presId="urn:microsoft.com/office/officeart/2005/8/layout/hList1"/>
    <dgm:cxn modelId="{9049BB25-877A-4507-A31B-A6806F5E71C9}" type="presOf" srcId="{4286A1AD-9B97-47AA-A10C-67FC160EB5BE}" destId="{7644E030-4F13-42D5-95C8-E5D1569593A1}" srcOrd="0" destOrd="0" presId="urn:microsoft.com/office/officeart/2005/8/layout/hList1"/>
    <dgm:cxn modelId="{0F1B85BB-F51C-44D9-9E0E-D841B02B93E6}" type="presOf" srcId="{C3DC1AE1-5DF7-41C1-9256-49715144334E}" destId="{A43A6B65-0A78-49D8-ACD9-5D55CEF4F561}" srcOrd="0" destOrd="5" presId="urn:microsoft.com/office/officeart/2005/8/layout/hList1"/>
    <dgm:cxn modelId="{7EB97C7F-AF80-4767-A914-3F74928B1C0A}" type="presOf" srcId="{C200CD7E-CABB-4DC2-92EF-57C8DFE7318C}" destId="{EEAF2731-9334-42C5-BD14-A4E6ECDB20C9}" srcOrd="0" destOrd="0" presId="urn:microsoft.com/office/officeart/2005/8/layout/hList1"/>
    <dgm:cxn modelId="{14A9BFB3-60FC-41D6-A494-0F6311186847}" type="presOf" srcId="{BCB5FCFE-1FBE-441E-A7A3-146C9BFB33FF}" destId="{7644E030-4F13-42D5-95C8-E5D1569593A1}" srcOrd="0" destOrd="5" presId="urn:microsoft.com/office/officeart/2005/8/layout/hList1"/>
    <dgm:cxn modelId="{BEECEC70-20D7-4509-B725-5EB8C4ED2EF0}" srcId="{0448A4B2-F04B-42B0-99E1-42A3BC1CE123}" destId="{10169B23-93C9-48FB-B4F3-5C4CB2EB3D08}" srcOrd="3" destOrd="0" parTransId="{2A8B3367-CA2A-4311-8118-E46741904D01}" sibTransId="{223EA9D3-9D49-4DB6-A30B-FADE05A6C087}"/>
    <dgm:cxn modelId="{E4C057BB-708B-4518-AF77-42303A4D578A}" type="presOf" srcId="{C3D633F1-6EC5-43E6-8E75-0D19A4C4E3B0}" destId="{A43A6B65-0A78-49D8-ACD9-5D55CEF4F561}" srcOrd="0" destOrd="1" presId="urn:microsoft.com/office/officeart/2005/8/layout/hList1"/>
    <dgm:cxn modelId="{43AE547B-FE75-4A3C-9D12-A57A04F1BBB7}" srcId="{8528687F-791D-4031-B851-32882E5D11B2}" destId="{37CB9E3A-4F12-410F-9224-1EE3F84D8D66}" srcOrd="3" destOrd="0" parTransId="{CA2B66BE-298F-4235-8B53-EDB1B3658944}" sibTransId="{C4CB3EE0-7B84-4A85-8764-EA3B8964FF06}"/>
    <dgm:cxn modelId="{ED1FC6CC-F4F2-4F20-86E1-98AE99BA5F8C}" srcId="{01055A57-AE3F-41D6-B9B0-9C1491B2E409}" destId="{DFD3E3B6-532C-4C8A-97E9-AA62FC74E822}" srcOrd="4" destOrd="0" parTransId="{0D1E932A-E678-4540-B551-B3CC029DF1D9}" sibTransId="{D5983C9C-33E9-4891-A7A3-ECE89293E42B}"/>
    <dgm:cxn modelId="{0C311933-EE5B-4493-ACA5-580E6CA31166}" type="presOf" srcId="{EF850F21-EB98-482B-91B7-62CA8E9295EB}" destId="{A43A6B65-0A78-49D8-ACD9-5D55CEF4F561}" srcOrd="0" destOrd="0" presId="urn:microsoft.com/office/officeart/2005/8/layout/hList1"/>
    <dgm:cxn modelId="{C9A13B47-7BBF-4938-BB92-CE6BC9C6136F}" srcId="{01055A57-AE3F-41D6-B9B0-9C1491B2E409}" destId="{EF850F21-EB98-482B-91B7-62CA8E9295EB}" srcOrd="0" destOrd="0" parTransId="{E8B0E24A-EB5E-4EC4-86B8-E886BFD041B6}" sibTransId="{1A832634-28B1-4D9F-A48A-0C43FC5DDB7C}"/>
    <dgm:cxn modelId="{7FB78843-4197-4CDD-9515-38759CEB1C4A}" type="presOf" srcId="{FAC5B609-6DD9-4FD3-97B3-01BF4AA56923}" destId="{7644E030-4F13-42D5-95C8-E5D1569593A1}" srcOrd="0" destOrd="1" presId="urn:microsoft.com/office/officeart/2005/8/layout/hList1"/>
    <dgm:cxn modelId="{07DC1361-7999-4887-91D3-84EDE15FD468}" srcId="{78E6B754-5093-457F-8630-8B4380BB5138}" destId="{0448A4B2-F04B-42B0-99E1-42A3BC1CE123}" srcOrd="1" destOrd="0" parTransId="{CA729DEA-D9F8-46C1-9108-F52686AB6E8D}" sibTransId="{43F344E9-F564-4813-8C00-2886984A8427}"/>
    <dgm:cxn modelId="{4B7E569E-16A5-4614-9387-FC5A184CC19D}" type="presOf" srcId="{EEC47A55-0C6B-4912-A99F-A18685623981}" destId="{EEAF2731-9334-42C5-BD14-A4E6ECDB20C9}" srcOrd="0" destOrd="6" presId="urn:microsoft.com/office/officeart/2005/8/layout/hList1"/>
    <dgm:cxn modelId="{F32CFBFD-D4EA-417D-B36B-FF46BC634ED9}" srcId="{78E6B754-5093-457F-8630-8B4380BB5138}" destId="{8528687F-791D-4031-B851-32882E5D11B2}" srcOrd="0" destOrd="0" parTransId="{A7954AFC-A3B5-4885-B853-8E724E130029}" sibTransId="{9DE10E11-8E77-46B2-A4B9-1D4AB2E4B1C9}"/>
    <dgm:cxn modelId="{0A780696-9DCC-41E4-AF6B-1CBF5A26A9BA}" type="presOf" srcId="{EDD80AAA-3EF1-4DE5-87D6-8251B3AEA64A}" destId="{EEAF2731-9334-42C5-BD14-A4E6ECDB20C9}" srcOrd="0" destOrd="5" presId="urn:microsoft.com/office/officeart/2005/8/layout/hList1"/>
    <dgm:cxn modelId="{EE3F7359-8F69-454C-B381-ACCC079F05B6}" type="presOf" srcId="{37CB9E3A-4F12-410F-9224-1EE3F84D8D66}" destId="{EEAF2731-9334-42C5-BD14-A4E6ECDB20C9}" srcOrd="0" destOrd="3" presId="urn:microsoft.com/office/officeart/2005/8/layout/hList1"/>
    <dgm:cxn modelId="{FE1A0943-58AE-4448-9C20-C0A7F30D3461}" srcId="{8528687F-791D-4031-B851-32882E5D11B2}" destId="{C200CD7E-CABB-4DC2-92EF-57C8DFE7318C}" srcOrd="0" destOrd="0" parTransId="{F6E6857F-8C76-4A53-A040-5A91C4BD047F}" sibTransId="{E5453C1F-F2B5-43F4-A960-F382670FBAAF}"/>
    <dgm:cxn modelId="{0768B130-89D8-472F-BC2A-7CD6FC83D222}" type="presParOf" srcId="{E7805106-EFC2-45F9-AA52-5E009C5A84DB}" destId="{2FC800E6-7FAC-4954-9DEC-B20A37871282}" srcOrd="0" destOrd="0" presId="urn:microsoft.com/office/officeart/2005/8/layout/hList1"/>
    <dgm:cxn modelId="{F99B2ED7-A4C0-42D2-A75D-745BF8DBCA22}" type="presParOf" srcId="{2FC800E6-7FAC-4954-9DEC-B20A37871282}" destId="{804A7DCF-4E8E-4011-9818-8C3195C645EA}" srcOrd="0" destOrd="0" presId="urn:microsoft.com/office/officeart/2005/8/layout/hList1"/>
    <dgm:cxn modelId="{5A4E7600-6B2B-48B8-9F69-A89C08B4858F}" type="presParOf" srcId="{2FC800E6-7FAC-4954-9DEC-B20A37871282}" destId="{EEAF2731-9334-42C5-BD14-A4E6ECDB20C9}" srcOrd="1" destOrd="0" presId="urn:microsoft.com/office/officeart/2005/8/layout/hList1"/>
    <dgm:cxn modelId="{C96A06FA-E244-4804-87FE-8EA823197DE5}" type="presParOf" srcId="{E7805106-EFC2-45F9-AA52-5E009C5A84DB}" destId="{F5CC0113-C4A5-4DF7-980F-A487DD5AD21E}" srcOrd="1" destOrd="0" presId="urn:microsoft.com/office/officeart/2005/8/layout/hList1"/>
    <dgm:cxn modelId="{89042E30-BF02-468B-B22E-6C6A49672CB4}" type="presParOf" srcId="{E7805106-EFC2-45F9-AA52-5E009C5A84DB}" destId="{B3971CC6-8D01-4CD3-8880-2D055FF9B4ED}" srcOrd="2" destOrd="0" presId="urn:microsoft.com/office/officeart/2005/8/layout/hList1"/>
    <dgm:cxn modelId="{F5996048-B248-446F-891D-4A33C966F390}" type="presParOf" srcId="{B3971CC6-8D01-4CD3-8880-2D055FF9B4ED}" destId="{654B0C14-AF7B-4033-BF10-7E7523BEF559}" srcOrd="0" destOrd="0" presId="urn:microsoft.com/office/officeart/2005/8/layout/hList1"/>
    <dgm:cxn modelId="{AC8B83B8-1692-4B86-9149-AAF2C0994851}" type="presParOf" srcId="{B3971CC6-8D01-4CD3-8880-2D055FF9B4ED}" destId="{7644E030-4F13-42D5-95C8-E5D1569593A1}" srcOrd="1" destOrd="0" presId="urn:microsoft.com/office/officeart/2005/8/layout/hList1"/>
    <dgm:cxn modelId="{F10F26B9-7513-44E9-90AB-9F08010A0DD9}" type="presParOf" srcId="{E7805106-EFC2-45F9-AA52-5E009C5A84DB}" destId="{2FAD58C4-216B-419D-A7CA-A2F4EECEAA0C}" srcOrd="3" destOrd="0" presId="urn:microsoft.com/office/officeart/2005/8/layout/hList1"/>
    <dgm:cxn modelId="{1657CB3B-0CC9-409E-919F-7D8599F055D9}" type="presParOf" srcId="{E7805106-EFC2-45F9-AA52-5E009C5A84DB}" destId="{4F372F2B-3933-409E-8B9E-8210177A9A32}" srcOrd="4" destOrd="0" presId="urn:microsoft.com/office/officeart/2005/8/layout/hList1"/>
    <dgm:cxn modelId="{CA4E5257-59E0-49C4-A91A-78719098F062}" type="presParOf" srcId="{4F372F2B-3933-409E-8B9E-8210177A9A32}" destId="{41F5D26A-4D38-4118-BC50-95B3FD5C78C1}" srcOrd="0" destOrd="0" presId="urn:microsoft.com/office/officeart/2005/8/layout/hList1"/>
    <dgm:cxn modelId="{0B60BA0C-46AC-48AB-B6A2-0AA73919BE78}" type="presParOf" srcId="{4F372F2B-3933-409E-8B9E-8210177A9A32}" destId="{A43A6B65-0A78-49D8-ACD9-5D55CEF4F56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D7401-A084-4868-BA1F-6AC0DF5D29E4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90726-85F5-468C-93B8-3A4698FB84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25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C066C00-FA37-44B8-BF83-E53CBABCFD8A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5555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200">
                <a:solidFill>
                  <a:schemeClr val="accent2"/>
                </a:solidFill>
              </a:rPr>
              <a:t>Reduce the amount of loan money needed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000">
                <a:solidFill>
                  <a:schemeClr val="accent2"/>
                </a:solidFill>
              </a:rPr>
              <a:t>Submit FAFSA early </a:t>
            </a:r>
            <a:r>
              <a:rPr lang="en-US" sz="2000">
                <a:solidFill>
                  <a:schemeClr val="accent2"/>
                </a:solidFill>
                <a:sym typeface="Wingdings" pitchFamily="2" charset="2"/>
              </a:rPr>
              <a:t> by March 15</a:t>
            </a:r>
            <a:r>
              <a:rPr lang="en-US" sz="2000" baseline="30000">
                <a:solidFill>
                  <a:schemeClr val="accent2"/>
                </a:solidFill>
                <a:sym typeface="Wingdings" pitchFamily="2" charset="2"/>
              </a:rPr>
              <a:t>th</a:t>
            </a:r>
            <a:r>
              <a:rPr lang="en-US" sz="2000">
                <a:solidFill>
                  <a:schemeClr val="accent2"/>
                </a:solidFill>
                <a:sym typeface="Wingdings" pitchFamily="2" charset="2"/>
              </a:rPr>
              <a:t> increases opportunity for </a:t>
            </a:r>
            <a:r>
              <a:rPr lang="en-US" sz="2000" b="1">
                <a:solidFill>
                  <a:schemeClr val="accent2"/>
                </a:solidFill>
                <a:sym typeface="Wingdings" pitchFamily="2" charset="2"/>
              </a:rPr>
              <a:t>GRANT</a:t>
            </a:r>
            <a:r>
              <a:rPr lang="en-US" sz="2000">
                <a:solidFill>
                  <a:schemeClr val="accent2"/>
                </a:solidFill>
                <a:sym typeface="Wingdings" pitchFamily="2" charset="2"/>
              </a:rPr>
              <a:t> funding!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000">
                <a:solidFill>
                  <a:schemeClr val="accent2"/>
                </a:solidFill>
                <a:sym typeface="Wingdings" pitchFamily="2" charset="2"/>
              </a:rPr>
              <a:t>Search and apply for scholarships, fellowships, etc.</a:t>
            </a:r>
            <a:endParaRPr lang="en-US" sz="2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>
                <a:solidFill>
                  <a:schemeClr val="accent2"/>
                </a:solidFill>
              </a:rPr>
              <a:t>Exhaust Federal Aid first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000">
                <a:solidFill>
                  <a:schemeClr val="accent2"/>
                </a:solidFill>
              </a:rPr>
              <a:t>Federal Subsidized / Unsubsidized Stafford Loans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000">
                <a:solidFill>
                  <a:schemeClr val="accent2"/>
                </a:solidFill>
              </a:rPr>
              <a:t>Federal Parent PLUS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>
                <a:solidFill>
                  <a:schemeClr val="accent2"/>
                </a:solidFill>
              </a:rPr>
              <a:t>Borrow only what you need</a:t>
            </a:r>
          </a:p>
          <a:p>
            <a:pPr eaLnBrk="1" hangingPunct="1">
              <a:lnSpc>
                <a:spcPct val="90000"/>
              </a:lnSpc>
            </a:pPr>
            <a:r>
              <a:rPr lang="en-US" sz="2200">
                <a:solidFill>
                  <a:schemeClr val="accent2"/>
                </a:solidFill>
              </a:rPr>
              <a:t>Keep a loan portfolio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000">
                <a:solidFill>
                  <a:schemeClr val="accent2"/>
                </a:solidFill>
              </a:rPr>
              <a:t>Types of loans borrowed, and from what lender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000">
                <a:solidFill>
                  <a:schemeClr val="accent2"/>
                </a:solidFill>
              </a:rPr>
              <a:t>Cost of loans (principal, interest, and frequency of capitalization)</a:t>
            </a:r>
          </a:p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6BBE443-C72C-4004-BE77-7279CA21D7E1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0510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The ability to obtain Financial Aid is great, but it’s not an entitlement.  To keep aid, you must meet SAP.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3B8B8B7-F2C7-4FE8-82E8-5F1A7C8B288B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141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185E19C-D151-4301-B30C-6CAA8EF86FE1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78716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80" y="1795805"/>
            <a:ext cx="8642384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480" y="3265830"/>
            <a:ext cx="8642384" cy="175260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4108" y="859389"/>
            <a:ext cx="1382755" cy="5266774"/>
          </a:xfrm>
        </p:spPr>
        <p:txBody>
          <a:bodyPr vert="eaVert" anchor="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" y="859389"/>
            <a:ext cx="6978125" cy="5266774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1" y="3082591"/>
            <a:ext cx="846881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481" y="1582404"/>
            <a:ext cx="846881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46" y="2091433"/>
            <a:ext cx="4116114" cy="40347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960" y="2091433"/>
            <a:ext cx="4293904" cy="40347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366" y="2047295"/>
            <a:ext cx="40551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5201" y="2047295"/>
            <a:ext cx="413134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5201" y="2687057"/>
            <a:ext cx="4131344" cy="3439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232366" y="2687057"/>
            <a:ext cx="4055154" cy="34391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160" y="920232"/>
            <a:ext cx="8662704" cy="80386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60" y="2464090"/>
            <a:ext cx="8662704" cy="36620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160" y="1724101"/>
            <a:ext cx="8662704" cy="56507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" y="5077678"/>
            <a:ext cx="8642384" cy="56673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480" y="805343"/>
            <a:ext cx="8642384" cy="4065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4480" y="5644416"/>
            <a:ext cx="8642384" cy="403401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icture 66.png"/>
          <p:cNvPicPr>
            <a:picLocks noChangeAspect="1"/>
          </p:cNvPicPr>
          <p:nvPr userDrawn="1"/>
        </p:nvPicPr>
        <p:blipFill>
          <a:blip r:embed="rId13"/>
          <a:srcRect l="62498" t="75352" r="-451"/>
          <a:stretch>
            <a:fillRect/>
          </a:stretch>
        </p:blipFill>
        <p:spPr>
          <a:xfrm>
            <a:off x="-5285" y="6536265"/>
            <a:ext cx="9285041" cy="33020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51406"/>
            <a:ext cx="9144000" cy="325978"/>
          </a:xfrm>
          <a:prstGeom prst="rect">
            <a:avLst/>
          </a:prstGeom>
          <a:solidFill>
            <a:srgbClr val="F4732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210" y="777435"/>
            <a:ext cx="873365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210" y="2121769"/>
            <a:ext cx="8733654" cy="4004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Picture 66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1" cy="549275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261385" y="6587067"/>
            <a:ext cx="65618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F47321"/>
                </a:solidFill>
              </a:rPr>
              <a:t>The University of Texas at San Antonio, One UTSA Circle, San Antonio, TX 78249</a:t>
            </a:r>
            <a:endParaRPr lang="en-US" sz="900" dirty="0">
              <a:solidFill>
                <a:srgbClr val="F4732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93210" y="6578600"/>
            <a:ext cx="10681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dirty="0" smtClean="0">
                <a:solidFill>
                  <a:srgbClr val="FFFFFF"/>
                </a:solidFill>
              </a:rPr>
              <a:t>1/3/11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858688" y="6578600"/>
            <a:ext cx="10681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4E2E067-867D-6742-8085-D92830E30694}" type="slidenum">
              <a:rPr lang="en-US" sz="900" smtClean="0">
                <a:solidFill>
                  <a:srgbClr val="FFFFFF"/>
                </a:solidFill>
              </a:rPr>
              <a:pPr algn="r"/>
              <a:t>‹#›</a:t>
            </a:fld>
            <a:endParaRPr lang="en-US" sz="9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900" kern="1200">
          <a:solidFill>
            <a:srgbClr val="F4732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nestop@utsa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hyperlink" Target="http://www.utsa.edu/financialai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student+and+parent+at+computer&amp;source=images&amp;cd=&amp;cad=rja&amp;docid=reE0P_66uMLepM&amp;tbnid=cjAyNyoz5VqObM:&amp;ved=0CAUQjRw&amp;url=http://www.universityparent.com/fall2012guide/2012/08/27/communicating-with-your-student-technology-high-tech-low-tech&amp;ei=3XHlUdqjFYKuqgHVwYCgAg&amp;bvm=bv.48705608,d.aWc&amp;psig=AFQjCNHzlKxGCv3LGyPE2oxFcYBXDAEIAw&amp;ust=1374077714967456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6.jpeg"/><Relationship Id="rId5" Type="http://schemas.openxmlformats.org/officeDocument/2006/relationships/diagramColors" Target="../diagrams/colors2.xml"/><Relationship Id="rId10" Type="http://schemas.openxmlformats.org/officeDocument/2006/relationships/hyperlink" Target="http://www.google.com/url?sa=i&amp;rct=j&amp;q=black+adult+at+computer&amp;source=images&amp;cd=&amp;cad=rja&amp;docid=LOfRMtCB6JjEzM&amp;tbnid=ytJF2nUM7UwWSM:&amp;ved=0CAUQjRw&amp;url=http://newsone.com/1422575/youtube-growth-blacks-latinos/&amp;ei=1nLlUefvJciwqQHo_4CwCQ&amp;bvm=bv.48705608,d.aWc&amp;psig=AFQjCNEJrPyg4PLj3fv4JUQeH_S_lf1lKQ&amp;ust=1374077961859130" TargetMode="Externa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utsa.edu/financialaid/types-of-aid/grants.html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student+loans&amp;source=images&amp;cd=&amp;cad=rja&amp;docid=fzCJQ3oEY5ru7M&amp;tbnid=IM6kLVHSEe3F3M:&amp;ved=0CAUQjRw&amp;url=http://maverick4916.egloos.com/m/7289546&amp;ei=vpTlUYHjJJKsqQH38oCoCQ&amp;bvm=bv.48705608,d.aWc&amp;psig=AFQjCNF66V8O88CJogr0roBJDMP6Jdrbeg&amp;ust=1374086536569921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446835" y="1481558"/>
            <a:ext cx="6296628" cy="1169045"/>
          </a:xfr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Aid 101 for Student Teaching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07361" y="4097920"/>
            <a:ext cx="3640172" cy="1447800"/>
          </a:xfrm>
        </p:spPr>
        <p:txBody>
          <a:bodyPr anchor="ctr"/>
          <a:lstStyle/>
          <a:p>
            <a:pPr marL="36513" algn="ctr" eaLnBrk="1" hangingPunct="1">
              <a:lnSpc>
                <a:spcPct val="80000"/>
              </a:lnSpc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Financial Aid &amp;    Scholarships</a:t>
            </a:r>
          </a:p>
        </p:txBody>
      </p:sp>
      <p:pic>
        <p:nvPicPr>
          <p:cNvPr id="56324" name="Picture 4" descr="rowd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471" y="3252486"/>
            <a:ext cx="3505200" cy="23861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663831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72000"/>
          </a:xfrm>
        </p:spPr>
        <p:txBody>
          <a:bodyPr>
            <a:norm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The University of Texas at San Antonio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Financial Aid &amp; Scholarships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One UTSA Circle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San Antonio, TX  78249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(210) 458-8000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1-800-669-0919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20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onestop@utsa.edu</a:t>
            </a:r>
            <a:endParaRPr lang="en-U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www.utsa.edu/financialaid</a:t>
            </a:r>
            <a:endParaRPr lang="en-U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2200" dirty="0" smtClean="0">
              <a:solidFill>
                <a:schemeClr val="accent2"/>
              </a:solidFill>
            </a:endParaRPr>
          </a:p>
          <a:p>
            <a:pPr marL="265176" indent="-265176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200" dirty="0" smtClean="0">
              <a:solidFill>
                <a:schemeClr val="accent2"/>
              </a:solidFill>
            </a:endParaRPr>
          </a:p>
        </p:txBody>
      </p:sp>
      <p:pic>
        <p:nvPicPr>
          <p:cNvPr id="20482" name="Picture 2" descr="C:\Documents and Settings\lkh018\Local Settings\Temporary Internet Files\Content.IE5\0CNADSGE\MC900442124[1]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181600" y="2895600"/>
            <a:ext cx="2800350" cy="2800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itle 8"/>
          <p:cNvSpPr txBox="1">
            <a:spLocks/>
          </p:cNvSpPr>
          <p:nvPr/>
        </p:nvSpPr>
        <p:spPr>
          <a:xfrm>
            <a:off x="0" y="560650"/>
            <a:ext cx="9144000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900" kern="1200">
                <a:solidFill>
                  <a:srgbClr val="F4732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Contact Us!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129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 txBox="1">
            <a:spLocks/>
          </p:cNvSpPr>
          <p:nvPr/>
        </p:nvSpPr>
        <p:spPr>
          <a:xfrm>
            <a:off x="0" y="560650"/>
            <a:ext cx="9144000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900" kern="1200">
                <a:solidFill>
                  <a:srgbClr val="F4732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State Requirements for Student Teaching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57162882"/>
              </p:ext>
            </p:extLst>
          </p:nvPr>
        </p:nvGraphicFramePr>
        <p:xfrm>
          <a:off x="518937" y="1611575"/>
          <a:ext cx="8405149" cy="4650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 rot="381916">
            <a:off x="6065135" y="1737685"/>
            <a:ext cx="2391043" cy="2087207"/>
          </a:xfrm>
          <a:prstGeom prst="ellipse">
            <a:avLst/>
          </a:prstGeom>
          <a:blipFill rotWithShape="1">
            <a:blip r:embed="rId7"/>
            <a:stretch>
              <a:fillRect/>
            </a:stretch>
          </a:blip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alpha val="90000"/>
              <a:hueOff val="11342"/>
              <a:satOff val="-641"/>
              <a:lumOff val="3359"/>
              <a:alphaOff val="-2000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8987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560650"/>
            <a:ext cx="9144000" cy="1050925"/>
          </a:xfrm>
        </p:spPr>
        <p:txBody>
          <a:bodyPr/>
          <a:lstStyle/>
          <a:p>
            <a:pPr algn="ctr"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Applying for Financial Aid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035967"/>
              </p:ext>
            </p:extLst>
          </p:nvPr>
        </p:nvGraphicFramePr>
        <p:xfrm>
          <a:off x="2685326" y="1559030"/>
          <a:ext cx="6285053" cy="4205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962">
            <a:off x="354395" y="4813408"/>
            <a:ext cx="2210719" cy="14107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7" name="Picture 5" descr="http://www.universityparent.com/sites/default/files/imagecache/onlineguide_article_photo/student-computer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805">
            <a:off x="371589" y="2957642"/>
            <a:ext cx="1970935" cy="1576749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://ionenewsone.files.wordpress.com/2011/07/aa-woman-computer-on-bed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0231">
            <a:off x="290324" y="1341121"/>
            <a:ext cx="1860920" cy="137120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6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349257" y="1842810"/>
            <a:ext cx="56211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defRPr/>
            </a:pPr>
            <a:endParaRPr lang="en-US" sz="2400" dirty="0" smtClean="0"/>
          </a:p>
          <a:p>
            <a:pPr marL="342900" indent="-342900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Half-time enrollment results in loss of Texas </a:t>
            </a:r>
            <a:r>
              <a:rPr lang="en-US" sz="2400" dirty="0"/>
              <a:t>Excellence </a:t>
            </a:r>
            <a:r>
              <a:rPr lang="en-US" sz="2400" dirty="0" smtClean="0"/>
              <a:t>Grant (TEXAS)</a:t>
            </a:r>
          </a:p>
          <a:p>
            <a:pPr marL="800100" lvl="1" indent="-3429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Students are required to be enrolled in nine hours to continue receiving grant</a:t>
            </a:r>
            <a:endParaRPr lang="en-US" sz="2400" dirty="0"/>
          </a:p>
          <a:p>
            <a:pPr marL="342900" indent="-342900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Other grants will be pro-rated and pay out at half the total amount</a:t>
            </a:r>
          </a:p>
          <a:p>
            <a:pPr marL="800100" lvl="1" indent="-3429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If enrolled ¾ time (9-11 hours) grants will prorate to 75% of total amount</a:t>
            </a:r>
          </a:p>
        </p:txBody>
      </p:sp>
      <p:pic>
        <p:nvPicPr>
          <p:cNvPr id="56325" name="Picture 5" descr="C:\Documents and Settings\ann091\Local Settings\Temporary Internet Files\Content.IE5\CAEWINVP\MP900442285[1]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811" y="1871316"/>
            <a:ext cx="2437628" cy="32501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Title 8"/>
          <p:cNvSpPr txBox="1">
            <a:spLocks/>
          </p:cNvSpPr>
          <p:nvPr/>
        </p:nvSpPr>
        <p:spPr>
          <a:xfrm>
            <a:off x="0" y="560650"/>
            <a:ext cx="9144000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900" kern="1200">
                <a:solidFill>
                  <a:srgbClr val="F4732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Grants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4022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 txBox="1">
            <a:spLocks/>
          </p:cNvSpPr>
          <p:nvPr/>
        </p:nvSpPr>
        <p:spPr>
          <a:xfrm>
            <a:off x="0" y="560650"/>
            <a:ext cx="9144000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900" kern="1200">
                <a:solidFill>
                  <a:srgbClr val="F4732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Scholarships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27862840"/>
              </p:ext>
            </p:extLst>
          </p:nvPr>
        </p:nvGraphicFramePr>
        <p:xfrm>
          <a:off x="127322" y="1192191"/>
          <a:ext cx="8912506" cy="5266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123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ttp://koreatimes.com/photos/LosAngeles/20071203/p2-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9178">
            <a:off x="6514265" y="4421672"/>
            <a:ext cx="1908722" cy="187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00075" y="1808404"/>
            <a:ext cx="8001000" cy="284077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3050" lvl="1" indent="-273050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/>
            </a:pPr>
            <a:r>
              <a:rPr lang="en-US" sz="2400" dirty="0" smtClean="0"/>
              <a:t>Loans must be pro-rated at 25% of the annual award</a:t>
            </a:r>
          </a:p>
          <a:p>
            <a:pPr marL="273050" lvl="1" indent="-273050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/>
            </a:pPr>
            <a:r>
              <a:rPr lang="en-US" sz="2400" dirty="0" smtClean="0"/>
              <a:t>6 hours divided by 24 hours = 25%</a:t>
            </a:r>
          </a:p>
          <a:p>
            <a:pPr marL="730250" lvl="2" indent="-273050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/>
            </a:pPr>
            <a:r>
              <a:rPr lang="en-US" sz="2400" dirty="0" smtClean="0"/>
              <a:t>24 hours = full-time academic load based on annual Cost of Attendance</a:t>
            </a:r>
          </a:p>
          <a:p>
            <a:pPr marL="273050" lvl="1" indent="-273050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/>
            </a:pPr>
            <a:r>
              <a:rPr lang="en-US" sz="2400" dirty="0" smtClean="0"/>
              <a:t>Education Loan Forgiveness Program</a:t>
            </a:r>
          </a:p>
          <a:p>
            <a:pPr marL="730250" lvl="2" indent="-273050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/>
            </a:pPr>
            <a:r>
              <a:rPr lang="en-US" sz="2400" dirty="0" smtClean="0"/>
              <a:t>Read the Education Loan Forgiveness Program fact sheet distributed by the Office of Student Teaching</a:t>
            </a:r>
          </a:p>
          <a:p>
            <a:pPr marL="730250" lvl="2" indent="-273050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/>
            </a:pPr>
            <a:r>
              <a:rPr lang="en-US" sz="2400" dirty="0" smtClean="0"/>
              <a:t>Submit application to Janet Scott ASAP</a:t>
            </a:r>
            <a:endParaRPr lang="en-US" sz="2400" dirty="0"/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0" y="560650"/>
            <a:ext cx="9144000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900" kern="1200">
                <a:solidFill>
                  <a:srgbClr val="F4732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Loans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032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88785934"/>
              </p:ext>
            </p:extLst>
          </p:nvPr>
        </p:nvGraphicFramePr>
        <p:xfrm>
          <a:off x="533400" y="869066"/>
          <a:ext cx="8077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779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0075" y="1808404"/>
            <a:ext cx="8001000" cy="39580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3050" lvl="1" indent="-273050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/>
            </a:pPr>
            <a:r>
              <a:rPr lang="en-US" sz="2400" dirty="0" smtClean="0"/>
              <a:t>If you decide not to work while Student Teaching, fill out the Loss of Income Form</a:t>
            </a:r>
          </a:p>
          <a:p>
            <a:pPr marL="273050" lvl="1" indent="-273050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/>
            </a:pPr>
            <a:r>
              <a:rPr lang="en-US" sz="2400" dirty="0" smtClean="0"/>
              <a:t>Financial Aid will compare income from last year with the current aid year</a:t>
            </a:r>
          </a:p>
          <a:p>
            <a:pPr marL="0" lvl="1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400" dirty="0"/>
          </a:p>
          <a:p>
            <a:pPr marL="0" lvl="1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400" dirty="0" smtClean="0"/>
          </a:p>
          <a:p>
            <a:pPr marL="0" lvl="1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400" dirty="0"/>
          </a:p>
          <a:p>
            <a:pPr marL="0" lvl="1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400" dirty="0" smtClean="0"/>
          </a:p>
          <a:p>
            <a:pPr marL="0" lvl="1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400" dirty="0"/>
          </a:p>
          <a:p>
            <a:pPr marL="0" lvl="1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400" dirty="0" smtClean="0"/>
          </a:p>
          <a:p>
            <a:pPr marL="0" lvl="1" eaLnBrk="1" hangingPunct="1">
              <a:lnSpc>
                <a:spcPct val="80000"/>
              </a:lnSpc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400" dirty="0"/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0" y="560650"/>
            <a:ext cx="9144000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900" kern="1200">
                <a:solidFill>
                  <a:srgbClr val="F4732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Loss of Income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</p:txBody>
      </p:sp>
      <p:sp>
        <p:nvSpPr>
          <p:cNvPr id="2" name="AutoShape 2" descr="data:image/jpeg;base64,/9j/4AAQSkZJRgABAQAAAQABAAD/2wCEAAkGBxQSEhUUEhQUFhQXFxoYGBcYGRUYFxUXGhUXGBwYGBoYHCggGholHBgYITEhJSkrLi4uFx8zODMsNygtLiwBCgoKDg0OGhAQGywkHCQsLCwsLCwsLCwsLCwsLCwsLCwsLCwsLCwsLCwsLCwsLCwsLCwsLCwsLCwsLCwsLDcsLP/AABEIAMABAAMBIgACEQEDEQH/xAAaAAACAwEBAAAAAAAAAAAAAAAEBQACAwEG/8QAQRAAAgECBQEFBQYEBQMEAwAAAQIRAAMEBRIhMUETIlFhcQYygZGxFEJScqHBFSMz0UNTgrLhFvDxYnOSoiREY//EABYBAQEBAAAAAAAAAAAAAAAAAAABAv/EABoRAQEBAQEBAQAAAAAAAAAAAAARASFBMRL/2gAMAwEAAhEDEQA/AHVSpUrTSVKlSoJUNSpVErs1yugVBK5XalMHK7UipFBKlSKkUHBXZqVIqCV01K5QSpFSuiglSuxUKmg5Xaza4oBJYAAxPrXFxCH76/OlGlQ0M2YWh/iLUtZjaZwgaWPSgIFdmlJz4CQbbEz0rtzM7u2mwfiaqU1qCgsHiLrOQ9oKnQ+NWzO7CgDrPxgbCoDIqvPBFLbtwrqXfeRzx7p/eqKumDsAwbj8xUz+lAzrtcrtXVSpWeKvraQvcIVR1oXG5xatWe3cns4BEbzPhSoPqCkGU+2FjEXRaC3LbMJXWAA3pFU9rfasYEovZ62cE8xABFB6KoDXmM59pb/2tcLhLdtma2Hlyd5XVAiivZHPzjLTl0CXLb6WA43Eg/pUD2pFcpOoxcDSdionVEz5RVDoVbQaTLgsY4B7UL4xuauuTGd7jGSOpoGpEckD1is2vKAGLCDwfGKW4fIkJLa3uCSOhArXGWbNtFW6dIUEieoiT+gqK1u5jbUKS2zTGx6V3D4+3cJW22pgJjjrWWMvWbdnW0FEBK9TEAnb0NUfMcPavi2CushiSPu6VD97w2odVbOgFBe2+/4dwO8R4eVZLnxb3bD0Q+d2VUtqkDT7omNS6gfjvVsnzbt3ugQAvZsp/ElxTBPxU1dRk2Y3elraQIPO5iiLwukEDs1PkTNJB7VutpSbWp9N9m3iOwuBWA+dWv8AtQwN7StmE1BQWOs6UVpKxx3qhcMDgsQTPbQY/eunKXM6rzyeomk9/wBosQ4ItFBBuDUo1BitoXBz6xVruIx5EL2jDUh1BIOl7Orjyb61UNHw9mxaK37w0Egy+243q2EyjDuA6w6t7pnYjyojFYJ7uE03VAuNa+8AIcp5+deczzBswsMbuHt6LVsGXK95SpOw8qmGvS2MBZWdKp5jnaYpbazq0t3T9nKAXRaNyV2Y8bcxQGBxeFsYm/d+14creJ7isTphiRHzrC++EuXbl5TiLjNdW4OzQkd1QOP3pCm+K9prSrNoG53lBCgA6dWmfnW1/wBokUsot3JHaCDAMogePk1IbVq1DqmGx7KwIGq2F0y2rn1mjvsN1n7RMAus9bt1lmV07wPCmw60wftOXdFazoUtbUktuO0ViD/9aeYu5pQnzA9N4pJbwWNERYwVuAm+tmP8sELtHImiLmDxjjvYtU/9u0CP1NDKtIEhhLEwIM8nn9Kvoc90DcFtvzR4+c0OuR3p7+OvMP8A020Q/MVY+zFhv6hu3PzXGn5irapwBSnJ33dSdwTPwNNZpXhgO3bZgd/uGDPnQLPbD2dGItvc7a4NCEi2PdJFKo7fIhHKCP8A4N/zXvLlgkERsQR+leT9ksqe3hL+HxBVAzNoJI4Zf7ioPPZte0plOJEcaWPmrqPpNU9r7trEYjHM7KptaUsqTBbvGYFaXfZ3FGymGa5Y7G25YPrBbfmBXr8fhsFcVxpUu6x2gTUZgCatPryOGzZPtmV31aTpS3c8mB0H9Gpv7G2jZzDH4fcfeH+l/wCzVW17MWDhksFr2tGZlui0RBJBE77xWmX4e3gbxYpicTiLggzAMT1HQGoPZEGvK5pnLJ9sRrqh7dyy1oEgFlY7iKaNjMe3u4KwB0L3t/jtQNo4u/cugjDW3tFVJ0C5yCQZMHpVNV9r7oZla0+oIbgNvUyAt3SN1+lPcpxfaqgNt1bQpIIMDbx60rNrEEsHzGysElow6gyRJ3LVlicLbELexl9tSgysqpHjIO1Q9od8jxGooq3UTtsTuCVEMiuh9A01jcyq611HuvZHuEl7sQDh2RhHrB+FEXsqwC2w73MU6kmD29wiR8a0yy3gLji3asyTyz94wB1mr1OFlvB2QFD43Dx9mKOgYGLujTPPlV7P2cXA4xDuNQdhbt6jJsdkRPJ26UyGNsq2hMHZbnvaB4+lO9bDQbaLpKnuBQsH1ioceLw64dQJGY3D/LAjDlRCKyx57Hmm+Ua7O+HwVzdESbrhBCFiNv8AUaYF8cNrcjc6tTGOenwrfEYe49vS0Btty/nTTMzwpbC4mCfsOET+pu19v8UjV08QK0Avjc3cJaMR3VDkDTG5Pl9KYGwOza2Xt78Me8eZ4oVsqtGZuEzsdKdBP96fF6q+DxAQFsxVVO4AsIOkbb+FDYrAWkH87EYi5IXZTp2gxGmmZwVtkVGF1wvHdiiLmHViD2J2AAkxxTpHn8PlOXXLgRUvs8/eu3PCd962wV3CK6WxhQCSAT7wG/Wae27EGVtW1PjO/wBK0VG8UX0X96phLiMwKMy28FbaCQWCL08NqNOIxJt22RNLnVKwIHESaOS0w/xCJMmABXDYB5Zz8TUCgvjndVZyuxn8PNRsvuTL3xx49Zpo+HXUuxIIPJJ4INC4rEdmXC2wSAuiBMzzQdys9nbCuwLam4ltjxRgvjoGPoKAy7FX2fvJoGk/dGx9arct4tiO+NPUyAabQy7U9LbfGBXNTnhV+Lf2oLD4K8LisbpKjlT1pkBQZzQ9/ChzJe4PINAoiaDzXMRh0DspILKsjpqMVRBldrqHPq7GtRgbX4FPqJruPxiWRquExMAAEn5ClF/2mUPZ7MNct3O0U6V74ZdO0fGgdW7CLuEQeiitdRHlSG77U24Ts0Z2fX3Z0ldHvAg9RVsrzXtcSQCezuYcXFU8gq8MP1HypCn6TPNJfZ3vG7iDu9y7cQE9FtnTTdTBHkaTezo0nE2v8rEv8rgFz6zUgcRSawRbx+I1cXbFq4Np3RmB/RqcrSnMu7jMI/41vWT6lQ6/7TVGuKwVm7q1K51GTCnwA/atmwisFHZOQg0gExt51bFWXcqVYruNQnYggmgjgcQwg3NiR13j4U+qLXCKAEFtAFOrSXHPpV7ZidPYLpG5G8TWWIypXua5jidvCpg8qW2HWZDgA7DaDP70F3xqqN7yj8qiarZxltzpF5mMTEAVFyayG1aTMRzRFnBojalQAxE0QsXNbLCVFxt43JAmtGxQC2ytpW1LPUwZPXrTJLCjhVHwrRBEAbR5celOBGMwvgd2ypO4gLx8acYV2KrqEGN/WtpPjUqDgPrXSa5UnyoqVDUiukUHCKkVCwHUfMVRsQv4hQVvcofBv0INaiRQuIxC6TuTG+ynoa1OIncKx+EUGgqVnL/5cerCp3/G2vxmg0rooV78c37Y9AP71e2uoTrLDy2oi1LvaHAtfw1y2nvkd31BBFMDVbxOlo5g1aE+KsY+6gDdlagqdpbVETPrQ1j2buq0i+qsMR2qlVMQU0kc/Gr2bmKH9IM87knpTXKu20ntxBnb0onC1fZe2VXU7m4HZ9YgbvyAKYYbKUR7bguWtoyAk8hmkz8hR7CpEckfMUWOUpw404/EL0uWbVweqllP6EU2NKcw7uNwr9HS9ZPrCsPoaBm14B1Q8lSQT10kf3pZ7VNptW7vWzftP6Lq0t+jGtc8vLbRXNsOwYAcyASJ49Kmf2xfwd8L960SB4ECR9KhfDVuSPM71yg8FimuWkuAIA6K0k+KitBcYjV2loDiYnegIFdA8qEv4hVJD3iCOYHFY2MZac917jdwvPQgCaBkRVS69SvzFKGzazIAts3Ekk7SJqWc2VidFkaQxUsfIAz+v6VYU0OJQfe/eufaV6aj/pNC4/HOkG2ispWZid5HNZLicWY7nM+A26VFMe2bpbc/IVDcfqoX8zClyYfEsw7R+5O4neKt/Cy1srcYN39SnckDwomaNZ2kd62JOw5rO5fAkvfQRzA/5oSzkSqVYP7sHjkgzW2Jya086gdyTz470FTjbPW853jwqmIxllHKEOzDpNFvl9s7FAY4n4VubCk6tKz4xvQKlxy6XZbSnSVgdSGqrZje1d22oUdNNOQAOABPh1rsnxooHLr1x0btV0k7D0Iq9xWe1C+9Aj1BFF1jY4I8GP670CzF5ZduuzNdCgn3dyBRN3LFcKGO6ppkUdVgKBXayO0F0kEjzo7DWAihVEAVsVqrMByR8xRGcV2K5UqhMz4kqQJ2MCBvAPjUtYfEgcuSdtyK1xV6+bmlJCyemwEePrUxYvsyhCwm2J3gBp3oMjk11jJIU7SSSZg1V8kXcNcUNu3XYAetDNl2JYhS0GCS87ekdKdNgdWjUe8FKlhG4IpqRrh7inSAdXcmfEDaaXe05027V2P6N+23oCdJ/RqNwuX6CgDyFUrvAMH/AMUN7R2xeweIVSD/AC2O3iNxx6UXwbmvaC24sk9oOI8jvz5Gu5YrtaQXhDkFWmPEidqpbbt7IPHaWp36alFcyiyyWlDMGj7wMzUPS/2T72Dtofua7J9UYiimydDa7MkwG1SPGKwyNdF3GWvw39Y/LdSfqDTkVQLcwCsxLbyFHrpEVbD4JEjSo2XSPSIomK4zgckD41BVbCjhVB26eFaAelYnFJ+MfOujEjpqPoDVGtQishdJ4tufkPrXSX/AB6tUVoBXYoXt+f5loRz1qj4hQus3hpmJUdaAwCulaVjG2yVAe40kDwiayxGYW1cp2bNBIMtvselA3YgckfMVQ31/EKSDNZ2t2IPi0nrR9687WgbfdaYMAefjRBf2hTxJ9Aa72p6I/wCgoLFvf1aUbbQCTxvxFdTCXWVlusDIUAg7yG3/AEoUYdf4APVhWLalli1sBiPE7+s0D/BJYlrrGfCthkydn2ZZiA2oHrNBo+NAZlNw6lBJAXwE11bmoMZuSvSQJ2npRBw6ksY97n5RUs4ZFnSoE8+dApuZtaAJ7J2gTEz0rfEYkKivbtq8xI6iRNMlQDgD5V0bcbUGVSqxV6ql2a5kbW0COzZgSY3BG1A3/aULP8qSCOvjTDN76oELorKWI36bdKWW/aXUxi0pBjYe9M+lGfRGaYm+GtG2SFYAkaSY3EzWuX4vEtdQXLYFvqeNxWWWZ29y530dV0wBBjVP9qek0V5b+BXS7HukalIkmSBcJO/TY01yPLHtC4j6QrgAAbxswO/oRTSKg5BpTMKfZK7OFtA7m3NpvW2xWjcFgzaUrrLLJiRECZ/el/s8NL4y1+DEFh+W6gb/AHA0W+NcXxb7M6NSjV5FH/cCnpgTRpzB4Yr2uGVto3NpiOvk9b4zGJbbS7XDsp+BJHSss0XTi8E/RjdsH/WisP8Aaaa6AdyJMRv5f81AnXM7RJC2naImW8QSPpWqY/8Als9ux3lYDSRued6aqgHAA9AKtP8A3xQI2xuJKnQmkxIGng+G9bOMafvDgeA3pvPnUFCFZwd42tLkFtcyD0iqtksnvXCVE7U2qUCv+AWjOosQemw/WiVy20EFsrKgzBNGCppNAMMDb27g2iPhW4UTMCeZjmoWA5IHxrM4lB94UVtNVrL7Up41H0Bq3anpbf47UGlcFDPi4/yx6v8A2roumAddsA8bzMc0QTUpffx6LGq/APgoiuY6+EQPLuDxBjpPSgYlfGqFwOSB8aWYvGW7bFezZiN9yYirW8XrQtatjUCuxHQ1Ybo44lPxD61z7QOgc+iml6YvEkkLaVRIgkeR8q1//IZbRkBge/vyNqQwSKua5FSih8e8W2MAxETuOaXNmTq5REskLHeECd/+acONjtOx28ev7UlbPFXi0ACAYEHnzoyu2c3i2hbUSR5jmDXFxOJuapTTpPdIHImOKn8euE923tt0MnxonCYy+63daFCFJXxJg0FLCYvUrMJWDIJgn4U4jx2O23hNIjhr9xSSzL3V0yQDPWYo7L8C1u4zMZ1LHJPB2/epDA9hdGYXR/m4dGHmbTkH9GonH9qL1plns4MgEASCP2NDZodOMwT/AI+1sn4qGH+2r59hVe0uq5o0kyYJnUI49aKz9re7YFwc2b1q56AOA36E05vEajuOfEetL84w3a4S9b51WDv4wuxquGuhsNbuoqlmsowMTvp/Who431H3h86r9oXpqPoCaWXMZdWWQBlAJP8AL08UZcNy5bXQSrgrI4mVn96FFC6eltz8IqFn/AB6tFKbuXYh9mvQp5E7/AiiWyybaobh2LGeTBAooprrdWtL8ZrC7jFGxvCfBVnmuXMrVktoTskg7bmR/cVYZPaHQn4+FEZ5jjUtkgm67AxA7ooV80tBSSj9NtRNN3wyE6iBNXFpR91fkKBbj8QERWtW1bVO8SQY8KGOOxJJ0WwAOO7E7f8Amnq7cbVCaELr7X3tdzuXJE1lbwN3UrNcmCpgk9Oaa1KBXicmDsxZlgtqELB26TW97LkYIsQFn5GjorvZN4GlC0ZNZ/CT6mi1wygaQogdK0dgvvMi+rAfU0JiM1sWxL4iyB+cGlBAtiZgTAHwFaE9aS3varCLzdJ/Ijv9BVLXtTbf+jYxV30t6R82oXDsn1qUobM8Uf6eXMfDVeUfoBXLd7MG5tYez6sbh+OwoUzqV0VK0RBSmzj9LraS0oBaJ8B502qvbIG0llDcxsDuahoG/jby3CoIILgLtBAj9aGS/i3Csu6yJmAfD9qd3HA3JXbfkeFDvmdpdILgSSPlRBKnxEeVWpZfz+yo7pLnoFFYYj2gVRGghiNpI9aC3tXItJdHNrEWrnoNelv0JpnmeCW6rI0gEggjyM/uavisOt1HRvddY+Y5pRhs07CLWLOgjZLhnS49R5RUNOcPbA0ruREb+dJ/ZBiMKif5TXLXwS4QKJvZ/hbe74i2PjP0pBlHtRhbdzFKLjOrX9dvSrEkMomB+YVT49gZ61yKTf8AUJYfysHirnwVPmG3qJmOMYwuXm353Lq/RRUU5iulaStczAiQ2Ctj/wBQYmsblvFiBex1pNUx2VuJA53JoPQhSehrpQ9YHqQPrXlbuAtzD5niyYJKgoBAjw9ariMlwiojaLl9XMTcctO4nk0K9LdxdpPfvWl9XWl1/wBp8EnOIQ/lBb6ULisvwVh9K4K0HG4JEiPHeicBmVvVC20t7H3VHlHSKYrG37Y4V/6XbXfyWn+vSrnOr7f0svv3PA60X5g70VisViu1VVHc1wTHCeM9ayxq3jcdVud0AMDqAMsdxz5USs1xuPb/APTtWR//AEuS3yAqG3mJ/wAfBWx+Qk/WsWBDIbuItwrSe8ST8qpjVtXHLLdBkjui2xNPo0GCvNtdzEk9RaVUgfM0LcynDH3sbjHnaC8A/L1om3gV+7bxDc8aV555rRMsB3GG8N7lwTt5CgGGR4UXXtnDh9Kse+xeSB1J3oPDXLNs9zB4dTC8L4/OvQ9nf1ah2Ck8mGJ3qy4a7/mgfktgfU0GGX5m3bLb0rbBkQo8BzxxNYLicVciCYE77DbgbmjP4bLamu3S3qB9BVv4XajdSfzMTQK72FuKdZuww33cHodoHnW17E22taLl7SwC94AkzpEnbzpjbwFlfdtIPh/eiUMcbegApRiKkVK7VVKWY7Ju1uh2MLojoJYGeaZilmfYdm7EorNpfvBfCPWiaFX2W574grHU7j41umRoCA10yDJ4HnQ9zAYjUe8FQzAJA+e+1YXMCm83bCEkE95mmPGlvqG+FyiwvcBBJ6FhMST0rGy2FILG0QBwzAmeRt8qwy+3atsr9pqYEHuKT47fI1c4RCCunFspmFgKACZ5+NTcBrZ3ZmAHb0WBAihcb7RIEEoSCY0tpPXwra1gjELh4ER37n6wBUs5a6gKLeGUDr3mNOHS/wDiahmFrD2ARvxJjfwHO1U9ts1xOHfDPhd9cqbegEEwCKbW8qYMzi6FZuSqD9JNb/YCY1XbrxxMCPSKvFVZMRcw/wDOUJdIkqp29DNLr2E7xZWWyNwF1z15MUx/hVnqmokE7uSfrXLeASXiFAIiFB6efpUISjDoQVuYm20gjYMWHpR6C2URIu3NOoAhN+8I600sSNQ50k9ACdp6UCmeiJZTv0Bk0QLhctRSxXDXSSpU62UbGP7UXbwrhQi2bKqJIDMTE+lZYjPRHdQxv7x3+VGZbjBeTXEbkR6UVQYa8W1M1oEiO6pO0z1qzYJ+uIuR4KEAo2KgFFBtl6n3mut+ZyfpXVyyyN+zU+sn60VUoKW7Kr7qqvoBWus+P7VwVNNQcJrgFdcR1rI4le0FuYY7/IVRrFcIoI5raBjVJ3MAdByfnFdw+ZI4MTKpqI8NyI/Q0QbUNJjn/vRaJ0hSe9+KY4HlWgx9x0t3LYiS4ZSCeBIihTSuhZrz74nFOGBVwOVhQOo5npzTDHYO49xijaVK7b/egbGgJFdrgFdFaVYVS/YDiGmPIx9K0Fdj5VlAlvLbI/wwfMyfqaJWyo4VB/pFL7Wfo2rTbvaQY1MukEyRAnncVEz+zALkrPAA1H3dXH/fFA0nwqTPU0vtZ3aa4ttQ51lRq090Fl1CTQOa5nft4jSGKpKBRolSWB5bpvFCvQAeHWuAV5X/AKkdbdnUbepgoaDJBNwIfkDNZ2s6u27bK12WCtBC76lvaYjzXerucT9Y9dUpFkeMum9eS5rZY1KxED3jtHpFPqi5tCPgQbqXRsVV1I8Q0f2ruI2bulgWG4UA8bUNnuIdFTs3ZSWjZZn1NG4gwwIDHZgYHjxQZ4ZoZp1SQD3o6bdKpbwVlTOlfeCyT97pVxcl1gEbEGeTx/al2KyVndmVwFNztIO8EKAP3pAecNZRtZCho2kj6Va9jrYWS44mBueJ4pdhMhCtqZ9W4MRxHrWtv2ftgkyxPHPHjQa4zNRbiEJBth54EEx+9ZLnqExpaZjkaaNuYRIQOAQFCd4+Yqi2bLKVhCD50GV/MjotOoEXBxPHxoEY7EXFeAViIgTMz/YU1TskQEaQqbCNwJ6Vy7mNoGNRJ42FQ6Fy57usI5OnSzb8zIA/ehP4dfIJW5pEEAb8jajHz23q0gOT16bRNCf9STJFuRIjeem/61YWrnID2hZrsiGgRwSAP2pmcINa3DOpQF8jtFB5dmRc6WWIVST+Yx+1Ua1c7Vwusd8bxI0fGnqZBa5Xb1atJJgrz0netbODVCzARqEGfAT/AHpC2WYlk0i5G7bzvBb+1MMzyw3NOlgCFIPJB2HSrMMGh7a7AoJ8xv4VR8fbWZcbcgfKgLeRjcs+5iQFgCBW38EtEy2pueduTPSpv1eiLWYKzIp1S8kHpE0DezZwSDoWG9dpNMUwaDR3R3BC87VpoUb6V89h40FRXRUUVarqpVl5FQCu1E0kt5F3bm51G9qEsSIDTsOldwPs+VZSbg2I2jnuuv0amN/GhSRDNpEmOFB8aybO7IAJY8TEb71U2Fyezjq9rRc7im2xkncpI49DTbE5XZuXA7KZBBjUQpgyJXisbecKbgtlSNUEHp8api82ZXKJbBOqOT4c1IuQUMssjcWk5J48TP1ogW137q7+Q60rwOOutcVGGzFmmOAFG3zNNhQQmpUrkUGd+9oUtpJ8lEmsO3Fy2twTpJB8D7xBoi6gYQSQD1G1ZWcGiWxbAOkfPmfrUI5etBADAEMKGzfH3LTdwAg22iBJDzAoz7Oo6H4mazx+NFpdRGrcDmKoWLmmIYhVWJG7FD0G/wCtduLjOEggjc8bkSa7ezy4UlbemVJBkt8NqIx966r6lMobY2jgxQUXLHZNNwQRe1rLTsRWOH9myPeYbLHHnMzXLFxuzuB7gUlhB1LMEiaFvb3BN1igaDp1NInyqoaYPLSqXEuFYdhER0EUO+XYbfvQVaCdW8gwaDs4MEqyG8Yju6CJ+LUXisCbpY/ZzuzNJdV5jwHlU9URhrmG1AJp1NMbTPI5obN8/t4W9atGwT2qkg21kyCBwB51exk7DTpW0mnjljuZoxcJekFrq7bAi3BA67k0UaE66dyB0gwK7pPX9aAfL1Pv3rrE+D6fpQ7YfDJOszHOpmaKJTC5iEHvOg9WFYtmVocPP5QW+lD2nw5VmVEIUT7m++3X0ql3O1t7aI4iIHIpAQM1VvdS83ohH1qxxVz7tg/6nA/ahcJnL3WQaO6xAmSTu0VS7jb0sEUSraZA1TKzQHK+IP3LKerFq52N/wDzlX0tz9TQ9m7fdLkgq8Lp6b9azy/DXwW7RpDKRudW9B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xQSEhUUEhQUFhQXFxoYGBcYGRUYFxUXGhUXGBwYGBoYHCggGholHBgYITEhJSkrLi4uFx8zODMsNygtLiwBCgoKDg0OGhAQGywkHCQsLCwsLCwsLCwsLCwsLCwsLCwsLCwsLCwsLCwsLCwsLCwsLCwsLCwsLCwsLCwsLDcsLP/AABEIAMABAAMBIgACEQEDEQH/xAAaAAACAwEBAAAAAAAAAAAAAAAEBQACAwEG/8QAQRAAAgECBQEFBQYEBQMEAwAAAQIRAAMEBRIhMUETIlFhcQYygZGxFEJScqHBFSMz0UNTgrLhFvDxYnOSoiREY//EABYBAQEBAAAAAAAAAAAAAAAAAAABAv/EABoRAQEBAQEBAQAAAAAAAAAAAAARASFBMRL/2gAMAwEAAhEDEQA/AHVSpUrTSVKlSoJUNSpVErs1yugVBK5XalMHK7UipFBKlSKkUHBXZqVIqCV01K5QSpFSuiglSuxUKmg5Xaza4oBJYAAxPrXFxCH76/OlGlQ0M2YWh/iLUtZjaZwgaWPSgIFdmlJz4CQbbEz0rtzM7u2mwfiaqU1qCgsHiLrOQ9oKnQ+NWzO7CgDrPxgbCoDIqvPBFLbtwrqXfeRzx7p/eqKumDsAwbj8xUz+lAzrtcrtXVSpWeKvraQvcIVR1oXG5xatWe3cns4BEbzPhSoPqCkGU+2FjEXRaC3LbMJXWAA3pFU9rfasYEovZ62cE8xABFB6KoDXmM59pb/2tcLhLdtma2Hlyd5XVAiivZHPzjLTl0CXLb6WA43Eg/pUD2pFcpOoxcDSdionVEz5RVDoVbQaTLgsY4B7UL4xuauuTGd7jGSOpoGpEckD1is2vKAGLCDwfGKW4fIkJLa3uCSOhArXGWbNtFW6dIUEieoiT+gqK1u5jbUKS2zTGx6V3D4+3cJW22pgJjjrWWMvWbdnW0FEBK9TEAnb0NUfMcPavi2CushiSPu6VD97w2odVbOgFBe2+/4dwO8R4eVZLnxb3bD0Q+d2VUtqkDT7omNS6gfjvVsnzbt3ugQAvZsp/ElxTBPxU1dRk2Y3elraQIPO5iiLwukEDs1PkTNJB7VutpSbWp9N9m3iOwuBWA+dWv8AtQwN7StmE1BQWOs6UVpKxx3qhcMDgsQTPbQY/eunKXM6rzyeomk9/wBosQ4ItFBBuDUo1BitoXBz6xVruIx5EL2jDUh1BIOl7Orjyb61UNHw9mxaK37w0Egy+243q2EyjDuA6w6t7pnYjyojFYJ7uE03VAuNa+8AIcp5+deczzBswsMbuHt6LVsGXK95SpOw8qmGvS2MBZWdKp5jnaYpbazq0t3T9nKAXRaNyV2Y8bcxQGBxeFsYm/d+14creJ7isTphiRHzrC++EuXbl5TiLjNdW4OzQkd1QOP3pCm+K9prSrNoG53lBCgA6dWmfnW1/wBokUsot3JHaCDAMogePk1IbVq1DqmGx7KwIGq2F0y2rn1mjvsN1n7RMAus9bt1lmV07wPCmw60wftOXdFazoUtbUktuO0ViD/9aeYu5pQnzA9N4pJbwWNERYwVuAm+tmP8sELtHImiLmDxjjvYtU/9u0CP1NDKtIEhhLEwIM8nn9Kvoc90DcFtvzR4+c0OuR3p7+OvMP8A020Q/MVY+zFhv6hu3PzXGn5irapwBSnJ33dSdwTPwNNZpXhgO3bZgd/uGDPnQLPbD2dGItvc7a4NCEi2PdJFKo7fIhHKCP8A4N/zXvLlgkERsQR+leT9ksqe3hL+HxBVAzNoJI4Zf7ioPPZte0plOJEcaWPmrqPpNU9r7trEYjHM7KptaUsqTBbvGYFaXfZ3FGymGa5Y7G25YPrBbfmBXr8fhsFcVxpUu6x2gTUZgCatPryOGzZPtmV31aTpS3c8mB0H9Gpv7G2jZzDH4fcfeH+l/wCzVW17MWDhksFr2tGZlui0RBJBE77xWmX4e3gbxYpicTiLggzAMT1HQGoPZEGvK5pnLJ9sRrqh7dyy1oEgFlY7iKaNjMe3u4KwB0L3t/jtQNo4u/cugjDW3tFVJ0C5yCQZMHpVNV9r7oZla0+oIbgNvUyAt3SN1+lPcpxfaqgNt1bQpIIMDbx60rNrEEsHzGysElow6gyRJ3LVlicLbELexl9tSgysqpHjIO1Q9od8jxGooq3UTtsTuCVEMiuh9A01jcyq611HuvZHuEl7sQDh2RhHrB+FEXsqwC2w73MU6kmD29wiR8a0yy3gLji3asyTyz94wB1mr1OFlvB2QFD43Dx9mKOgYGLujTPPlV7P2cXA4xDuNQdhbt6jJsdkRPJ26UyGNsq2hMHZbnvaB4+lO9bDQbaLpKnuBQsH1ioceLw64dQJGY3D/LAjDlRCKyx57Hmm+Ua7O+HwVzdESbrhBCFiNv8AUaYF8cNrcjc6tTGOenwrfEYe49vS0Btty/nTTMzwpbC4mCfsOET+pu19v8UjV08QK0Avjc3cJaMR3VDkDTG5Pl9KYGwOza2Xt78Me8eZ4oVsqtGZuEzsdKdBP96fF6q+DxAQFsxVVO4AsIOkbb+FDYrAWkH87EYi5IXZTp2gxGmmZwVtkVGF1wvHdiiLmHViD2J2AAkxxTpHn8PlOXXLgRUvs8/eu3PCd962wV3CK6WxhQCSAT7wG/Wae27EGVtW1PjO/wBK0VG8UX0X96phLiMwKMy28FbaCQWCL08NqNOIxJt22RNLnVKwIHESaOS0w/xCJMmABXDYB5Zz8TUCgvjndVZyuxn8PNRsvuTL3xx49Zpo+HXUuxIIPJJ4INC4rEdmXC2wSAuiBMzzQdys9nbCuwLam4ltjxRgvjoGPoKAy7FX2fvJoGk/dGx9arct4tiO+NPUyAabQy7U9LbfGBXNTnhV+Lf2oLD4K8LisbpKjlT1pkBQZzQ9/ChzJe4PINAoiaDzXMRh0DspILKsjpqMVRBldrqHPq7GtRgbX4FPqJruPxiWRquExMAAEn5ClF/2mUPZ7MNct3O0U6V74ZdO0fGgdW7CLuEQeiitdRHlSG77U24Ts0Z2fX3Z0ldHvAg9RVsrzXtcSQCezuYcXFU8gq8MP1HypCn6TPNJfZ3vG7iDu9y7cQE9FtnTTdTBHkaTezo0nE2v8rEv8rgFz6zUgcRSawRbx+I1cXbFq4Np3RmB/RqcrSnMu7jMI/41vWT6lQ6/7TVGuKwVm7q1K51GTCnwA/atmwisFHZOQg0gExt51bFWXcqVYruNQnYggmgjgcQwg3NiR13j4U+qLXCKAEFtAFOrSXHPpV7ZidPYLpG5G8TWWIypXua5jidvCpg8qW2HWZDgA7DaDP70F3xqqN7yj8qiarZxltzpF5mMTEAVFyayG1aTMRzRFnBojalQAxE0QsXNbLCVFxt43JAmtGxQC2ytpW1LPUwZPXrTJLCjhVHwrRBEAbR5celOBGMwvgd2ypO4gLx8acYV2KrqEGN/WtpPjUqDgPrXSa5UnyoqVDUiukUHCKkVCwHUfMVRsQv4hQVvcofBv0INaiRQuIxC6TuTG+ynoa1OIncKx+EUGgqVnL/5cerCp3/G2vxmg0rooV78c37Y9AP71e2uoTrLDy2oi1LvaHAtfw1y2nvkd31BBFMDVbxOlo5g1aE+KsY+6gDdlagqdpbVETPrQ1j2buq0i+qsMR2qlVMQU0kc/Gr2bmKH9IM87knpTXKu20ntxBnb0onC1fZe2VXU7m4HZ9YgbvyAKYYbKUR7bguWtoyAk8hmkz8hR7CpEckfMUWOUpw404/EL0uWbVweqllP6EU2NKcw7uNwr9HS9ZPrCsPoaBm14B1Q8lSQT10kf3pZ7VNptW7vWzftP6Lq0t+jGtc8vLbRXNsOwYAcyASJ49Kmf2xfwd8L960SB4ECR9KhfDVuSPM71yg8FimuWkuAIA6K0k+KitBcYjV2loDiYnegIFdA8qEv4hVJD3iCOYHFY2MZac917jdwvPQgCaBkRVS69SvzFKGzazIAts3Ekk7SJqWc2VidFkaQxUsfIAz+v6VYU0OJQfe/eufaV6aj/pNC4/HOkG2ispWZid5HNZLicWY7nM+A26VFMe2bpbc/IVDcfqoX8zClyYfEsw7R+5O4neKt/Cy1srcYN39SnckDwomaNZ2kd62JOw5rO5fAkvfQRzA/5oSzkSqVYP7sHjkgzW2Jya086gdyTz470FTjbPW853jwqmIxllHKEOzDpNFvl9s7FAY4n4VubCk6tKz4xvQKlxy6XZbSnSVgdSGqrZje1d22oUdNNOQAOABPh1rsnxooHLr1x0btV0k7D0Iq9xWe1C+9Aj1BFF1jY4I8GP670CzF5ZduuzNdCgn3dyBRN3LFcKGO6ppkUdVgKBXayO0F0kEjzo7DWAihVEAVsVqrMByR8xRGcV2K5UqhMz4kqQJ2MCBvAPjUtYfEgcuSdtyK1xV6+bmlJCyemwEePrUxYvsyhCwm2J3gBp3oMjk11jJIU7SSSZg1V8kXcNcUNu3XYAetDNl2JYhS0GCS87ekdKdNgdWjUe8FKlhG4IpqRrh7inSAdXcmfEDaaXe05027V2P6N+23oCdJ/RqNwuX6CgDyFUrvAMH/AMUN7R2xeweIVSD/AC2O3iNxx6UXwbmvaC24sk9oOI8jvz5Gu5YrtaQXhDkFWmPEidqpbbt7IPHaWp36alFcyiyyWlDMGj7wMzUPS/2T72Dtofua7J9UYiimydDa7MkwG1SPGKwyNdF3GWvw39Y/LdSfqDTkVQLcwCsxLbyFHrpEVbD4JEjSo2XSPSIomK4zgckD41BVbCjhVB26eFaAelYnFJ+MfOujEjpqPoDVGtQishdJ4tufkPrXSX/AB6tUVoBXYoXt+f5loRz1qj4hQus3hpmJUdaAwCulaVjG2yVAe40kDwiayxGYW1cp2bNBIMtvselA3YgckfMVQ31/EKSDNZ2t2IPi0nrR9687WgbfdaYMAefjRBf2hTxJ9Aa72p6I/wCgoLFvf1aUbbQCTxvxFdTCXWVlusDIUAg7yG3/AEoUYdf4APVhWLalli1sBiPE7+s0D/BJYlrrGfCthkydn2ZZiA2oHrNBo+NAZlNw6lBJAXwE11bmoMZuSvSQJ2npRBw6ksY97n5RUs4ZFnSoE8+dApuZtaAJ7J2gTEz0rfEYkKivbtq8xI6iRNMlQDgD5V0bcbUGVSqxV6ql2a5kbW0COzZgSY3BG1A3/aULP8qSCOvjTDN76oELorKWI36bdKWW/aXUxi0pBjYe9M+lGfRGaYm+GtG2SFYAkaSY3EzWuX4vEtdQXLYFvqeNxWWWZ29y530dV0wBBjVP9qek0V5b+BXS7HukalIkmSBcJO/TY01yPLHtC4j6QrgAAbxswO/oRTSKg5BpTMKfZK7OFtA7m3NpvW2xWjcFgzaUrrLLJiRECZ/el/s8NL4y1+DEFh+W6gb/AHA0W+NcXxb7M6NSjV5FH/cCnpgTRpzB4Yr2uGVto3NpiOvk9b4zGJbbS7XDsp+BJHSss0XTi8E/RjdsH/WisP8Aaaa6AdyJMRv5f81AnXM7RJC2naImW8QSPpWqY/8Als9ux3lYDSRued6aqgHAA9AKtP8A3xQI2xuJKnQmkxIGng+G9bOMafvDgeA3pvPnUFCFZwd42tLkFtcyD0iqtksnvXCVE7U2qUCv+AWjOosQemw/WiVy20EFsrKgzBNGCppNAMMDb27g2iPhW4UTMCeZjmoWA5IHxrM4lB94UVtNVrL7Up41H0Bq3anpbf47UGlcFDPi4/yx6v8A2roumAddsA8bzMc0QTUpffx6LGq/APgoiuY6+EQPLuDxBjpPSgYlfGqFwOSB8aWYvGW7bFezZiN9yYirW8XrQtatjUCuxHQ1Ybo44lPxD61z7QOgc+iml6YvEkkLaVRIgkeR8q1//IZbRkBge/vyNqQwSKua5FSih8e8W2MAxETuOaXNmTq5REskLHeECd/+acONjtOx28ev7UlbPFXi0ACAYEHnzoyu2c3i2hbUSR5jmDXFxOJuapTTpPdIHImOKn8euE923tt0MnxonCYy+63daFCFJXxJg0FLCYvUrMJWDIJgn4U4jx2O23hNIjhr9xSSzL3V0yQDPWYo7L8C1u4zMZ1LHJPB2/epDA9hdGYXR/m4dGHmbTkH9GonH9qL1plns4MgEASCP2NDZodOMwT/AI+1sn4qGH+2r59hVe0uq5o0kyYJnUI49aKz9re7YFwc2b1q56AOA36E05vEajuOfEetL84w3a4S9b51WDv4wuxquGuhsNbuoqlmsowMTvp/Who431H3h86r9oXpqPoCaWXMZdWWQBlAJP8AL08UZcNy5bXQSrgrI4mVn96FFC6eltz8IqFn/AB6tFKbuXYh9mvQp5E7/AiiWyybaobh2LGeTBAooprrdWtL8ZrC7jFGxvCfBVnmuXMrVktoTskg7bmR/cVYZPaHQn4+FEZ5jjUtkgm67AxA7ooV80tBSSj9NtRNN3wyE6iBNXFpR91fkKBbj8QERWtW1bVO8SQY8KGOOxJJ0WwAOO7E7f8Amnq7cbVCaELr7X3tdzuXJE1lbwN3UrNcmCpgk9Oaa1KBXicmDsxZlgtqELB26TW97LkYIsQFn5GjorvZN4GlC0ZNZ/CT6mi1wygaQogdK0dgvvMi+rAfU0JiM1sWxL4iyB+cGlBAtiZgTAHwFaE9aS3varCLzdJ/Ijv9BVLXtTbf+jYxV30t6R82oXDsn1qUobM8Uf6eXMfDVeUfoBXLd7MG5tYez6sbh+OwoUzqV0VK0RBSmzj9LraS0oBaJ8B502qvbIG0llDcxsDuahoG/jby3CoIILgLtBAj9aGS/i3Csu6yJmAfD9qd3HA3JXbfkeFDvmdpdILgSSPlRBKnxEeVWpZfz+yo7pLnoFFYYj2gVRGghiNpI9aC3tXItJdHNrEWrnoNelv0JpnmeCW6rI0gEggjyM/uavisOt1HRvddY+Y5pRhs07CLWLOgjZLhnS49R5RUNOcPbA0ruREb+dJ/ZBiMKif5TXLXwS4QKJvZ/hbe74i2PjP0pBlHtRhbdzFKLjOrX9dvSrEkMomB+YVT49gZ61yKTf8AUJYfysHirnwVPmG3qJmOMYwuXm353Lq/RRUU5iulaStczAiQ2Ctj/wBQYmsblvFiBex1pNUx2VuJA53JoPQhSehrpQ9YHqQPrXlbuAtzD5niyYJKgoBAjw9ariMlwiojaLl9XMTcctO4nk0K9LdxdpPfvWl9XWl1/wBp8EnOIQ/lBb6ULisvwVh9K4K0HG4JEiPHeicBmVvVC20t7H3VHlHSKYrG37Y4V/6XbXfyWn+vSrnOr7f0svv3PA60X5g70VisViu1VVHc1wTHCeM9ayxq3jcdVud0AMDqAMsdxz5USs1xuPb/APTtWR//AEuS3yAqG3mJ/wAfBWx+Qk/WsWBDIbuItwrSe8ST8qpjVtXHLLdBkjui2xNPo0GCvNtdzEk9RaVUgfM0LcynDH3sbjHnaC8A/L1om3gV+7bxDc8aV555rRMsB3GG8N7lwTt5CgGGR4UXXtnDh9Kse+xeSB1J3oPDXLNs9zB4dTC8L4/OvQ9nf1ah2Ck8mGJ3qy4a7/mgfktgfU0GGX5m3bLb0rbBkQo8BzxxNYLicVciCYE77DbgbmjP4bLamu3S3qB9BVv4XajdSfzMTQK72FuKdZuww33cHodoHnW17E22taLl7SwC94AkzpEnbzpjbwFlfdtIPh/eiUMcbegApRiKkVK7VVKWY7Ju1uh2MLojoJYGeaZilmfYdm7EorNpfvBfCPWiaFX2W574grHU7j41umRoCA10yDJ4HnQ9zAYjUe8FQzAJA+e+1YXMCm83bCEkE95mmPGlvqG+FyiwvcBBJ6FhMST0rGy2FILG0QBwzAmeRt8qwy+3atsr9pqYEHuKT47fI1c4RCCunFspmFgKACZ5+NTcBrZ3ZmAHb0WBAihcb7RIEEoSCY0tpPXwra1gjELh4ER37n6wBUs5a6gKLeGUDr3mNOHS/wDiahmFrD2ARvxJjfwHO1U9ts1xOHfDPhd9cqbegEEwCKbW8qYMzi6FZuSqD9JNb/YCY1XbrxxMCPSKvFVZMRcw/wDOUJdIkqp29DNLr2E7xZWWyNwF1z15MUx/hVnqmokE7uSfrXLeASXiFAIiFB6efpUISjDoQVuYm20gjYMWHpR6C2URIu3NOoAhN+8I600sSNQ50k9ACdp6UCmeiJZTv0Bk0QLhctRSxXDXSSpU62UbGP7UXbwrhQi2bKqJIDMTE+lZYjPRHdQxv7x3+VGZbjBeTXEbkR6UVQYa8W1M1oEiO6pO0z1qzYJ+uIuR4KEAo2KgFFBtl6n3mut+ZyfpXVyyyN+zU+sn60VUoKW7Kr7qqvoBWus+P7VwVNNQcJrgFdcR1rI4le0FuYY7/IVRrFcIoI5raBjVJ3MAdByfnFdw+ZI4MTKpqI8NyI/Q0QbUNJjn/vRaJ0hSe9+KY4HlWgx9x0t3LYiS4ZSCeBIihTSuhZrz74nFOGBVwOVhQOo5npzTDHYO49xijaVK7b/egbGgJFdrgFdFaVYVS/YDiGmPIx9K0Fdj5VlAlvLbI/wwfMyfqaJWyo4VB/pFL7Wfo2rTbvaQY1MukEyRAnncVEz+zALkrPAA1H3dXH/fFA0nwqTPU0vtZ3aa4ttQ51lRq090Fl1CTQOa5nft4jSGKpKBRolSWB5bpvFCvQAeHWuAV5X/AKkdbdnUbepgoaDJBNwIfkDNZ2s6u27bK12WCtBC76lvaYjzXerucT9Y9dUpFkeMum9eS5rZY1KxED3jtHpFPqi5tCPgQbqXRsVV1I8Q0f2ruI2bulgWG4UA8bUNnuIdFTs3ZSWjZZn1NG4gwwIDHZgYHjxQZ4ZoZp1SQD3o6bdKpbwVlTOlfeCyT97pVxcl1gEbEGeTx/al2KyVndmVwFNztIO8EKAP3pAecNZRtZCho2kj6Va9jrYWS44mBueJ4pdhMhCtqZ9W4MRxHrWtv2ftgkyxPHPHjQa4zNRbiEJBth54EEx+9ZLnqExpaZjkaaNuYRIQOAQFCd4+Yqi2bLKVhCD50GV/MjotOoEXBxPHxoEY7EXFeAViIgTMz/YU1TskQEaQqbCNwJ6Vy7mNoGNRJ42FQ6Fy57usI5OnSzb8zIA/ehP4dfIJW5pEEAb8jajHz23q0gOT16bRNCf9STJFuRIjeem/61YWrnID2hZrsiGgRwSAP2pmcINa3DOpQF8jtFB5dmRc6WWIVST+Yx+1Ua1c7Vwusd8bxI0fGnqZBa5Xb1atJJgrz0netbODVCzARqEGfAT/AHpC2WYlk0i5G7bzvBb+1MMzyw3NOlgCFIPJB2HSrMMGh7a7AoJ8xv4VR8fbWZcbcgfKgLeRjcs+5iQFgCBW38EtEy2pueduTPSpv1eiLWYKzIp1S8kHpE0DezZwSDoWG9dpNMUwaDR3R3BC87VpoUb6V89h40FRXRUUVarqpVl5FQCu1E0kt5F3bm51G9qEsSIDTsOldwPs+VZSbg2I2jnuuv0amN/GhSRDNpEmOFB8aybO7IAJY8TEb71U2Fyezjq9rRc7im2xkncpI49DTbE5XZuXA7KZBBjUQpgyJXisbecKbgtlSNUEHp8api82ZXKJbBOqOT4c1IuQUMssjcWk5J48TP1ogW137q7+Q60rwOOutcVGGzFmmOAFG3zNNhQQmpUrkUGd+9oUtpJ8lEmsO3Fy2twTpJB8D7xBoi6gYQSQD1G1ZWcGiWxbAOkfPmfrUI5etBADAEMKGzfH3LTdwAg22iBJDzAoz7Oo6H4mazx+NFpdRGrcDmKoWLmmIYhVWJG7FD0G/wCtduLjOEggjc8bkSa7ezy4UlbemVJBkt8NqIx966r6lMobY2jgxQUXLHZNNwQRe1rLTsRWOH9myPeYbLHHnMzXLFxuzuB7gUlhB1LMEiaFvb3BN1igaDp1NInyqoaYPLSqXEuFYdhER0EUO+XYbfvQVaCdW8gwaDs4MEqyG8Yju6CJ+LUXisCbpY/ZzuzNJdV5jwHlU9URhrmG1AJp1NMbTPI5obN8/t4W9atGwT2qkg21kyCBwB51exk7DTpW0mnjljuZoxcJekFrq7bAi3BA67k0UaE66dyB0gwK7pPX9aAfL1Pv3rrE+D6fpQ7YfDJOszHOpmaKJTC5iEHvOg9WFYtmVocPP5QW+lD2nw5VmVEIUT7m++3X0ql3O1t7aI4iIHIpAQM1VvdS83ohH1qxxVz7tg/6nA/ahcJnL3WQaO6xAmSTu0VS7jb0sEUSraZA1TKzQHK+IP3LKerFq52N/wDzlX0tz9TQ9m7fdLkgq8Lp6b9azy/DXwW7RpDKRudW9B//2Q==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data:image/jpeg;base64,/9j/4AAQSkZJRgABAQAAAQABAAD/2wCEAAkGBxQSEhUUEhQUFhQXFxoYGBcYGRUYFxUXGhUXGBwYGBoYHCggGholHBgYITEhJSkrLi4uFx8zODMsNygtLiwBCgoKDg0OGhAQGywkHCQsLCwsLCwsLCwsLCwsLCwsLCwsLCwsLCwsLCwsLCwsLCwsLCwsLCwsLCwsLCwsLDcsLP/AABEIAMABAAMBIgACEQEDEQH/xAAaAAACAwEBAAAAAAAAAAAAAAAEBQACAwEG/8QAQRAAAgECBQEFBQYEBQMEAwAAAQIRAAMEBRIhMUETIlFhcQYygZGxFEJScqHBFSMz0UNTgrLhFvDxYnOSoiREY//EABYBAQEBAAAAAAAAAAAAAAAAAAABAv/EABoRAQEBAQEBAQAAAAAAAAAAAAARASFBMRL/2gAMAwEAAhEDEQA/AHVSpUrTSVKlSoJUNSpVErs1yugVBK5XalMHK7UipFBKlSKkUHBXZqVIqCV01K5QSpFSuiglSuxUKmg5Xaza4oBJYAAxPrXFxCH76/OlGlQ0M2YWh/iLUtZjaZwgaWPSgIFdmlJz4CQbbEz0rtzM7u2mwfiaqU1qCgsHiLrOQ9oKnQ+NWzO7CgDrPxgbCoDIqvPBFLbtwrqXfeRzx7p/eqKumDsAwbj8xUz+lAzrtcrtXVSpWeKvraQvcIVR1oXG5xatWe3cns4BEbzPhSoPqCkGU+2FjEXRaC3LbMJXWAA3pFU9rfasYEovZ62cE8xABFB6KoDXmM59pb/2tcLhLdtma2Hlyd5XVAiivZHPzjLTl0CXLb6WA43Eg/pUD2pFcpOoxcDSdionVEz5RVDoVbQaTLgsY4B7UL4xuauuTGd7jGSOpoGpEckD1is2vKAGLCDwfGKW4fIkJLa3uCSOhArXGWbNtFW6dIUEieoiT+gqK1u5jbUKS2zTGx6V3D4+3cJW22pgJjjrWWMvWbdnW0FEBK9TEAnb0NUfMcPavi2CushiSPu6VD97w2odVbOgFBe2+/4dwO8R4eVZLnxb3bD0Q+d2VUtqkDT7omNS6gfjvVsnzbt3ugQAvZsp/ElxTBPxU1dRk2Y3elraQIPO5iiLwukEDs1PkTNJB7VutpSbWp9N9m3iOwuBWA+dWv8AtQwN7StmE1BQWOs6UVpKxx3qhcMDgsQTPbQY/eunKXM6rzyeomk9/wBosQ4ItFBBuDUo1BitoXBz6xVruIx5EL2jDUh1BIOl7Orjyb61UNHw9mxaK37w0Egy+243q2EyjDuA6w6t7pnYjyojFYJ7uE03VAuNa+8AIcp5+deczzBswsMbuHt6LVsGXK95SpOw8qmGvS2MBZWdKp5jnaYpbazq0t3T9nKAXRaNyV2Y8bcxQGBxeFsYm/d+14creJ7isTphiRHzrC++EuXbl5TiLjNdW4OzQkd1QOP3pCm+K9prSrNoG53lBCgA6dWmfnW1/wBokUsot3JHaCDAMogePk1IbVq1DqmGx7KwIGq2F0y2rn1mjvsN1n7RMAus9bt1lmV07wPCmw60wftOXdFazoUtbUktuO0ViD/9aeYu5pQnzA9N4pJbwWNERYwVuAm+tmP8sELtHImiLmDxjjvYtU/9u0CP1NDKtIEhhLEwIM8nn9Kvoc90DcFtvzR4+c0OuR3p7+OvMP8A020Q/MVY+zFhv6hu3PzXGn5irapwBSnJ33dSdwTPwNNZpXhgO3bZgd/uGDPnQLPbD2dGItvc7a4NCEi2PdJFKo7fIhHKCP8A4N/zXvLlgkERsQR+leT9ksqe3hL+HxBVAzNoJI4Zf7ioPPZte0plOJEcaWPmrqPpNU9r7trEYjHM7KptaUsqTBbvGYFaXfZ3FGymGa5Y7G25YPrBbfmBXr8fhsFcVxpUu6x2gTUZgCatPryOGzZPtmV31aTpS3c8mB0H9Gpv7G2jZzDH4fcfeH+l/wCzVW17MWDhksFr2tGZlui0RBJBE77xWmX4e3gbxYpicTiLggzAMT1HQGoPZEGvK5pnLJ9sRrqh7dyy1oEgFlY7iKaNjMe3u4KwB0L3t/jtQNo4u/cugjDW3tFVJ0C5yCQZMHpVNV9r7oZla0+oIbgNvUyAt3SN1+lPcpxfaqgNt1bQpIIMDbx60rNrEEsHzGysElow6gyRJ3LVlicLbELexl9tSgysqpHjIO1Q9od8jxGooq3UTtsTuCVEMiuh9A01jcyq611HuvZHuEl7sQDh2RhHrB+FEXsqwC2w73MU6kmD29wiR8a0yy3gLji3asyTyz94wB1mr1OFlvB2QFD43Dx9mKOgYGLujTPPlV7P2cXA4xDuNQdhbt6jJsdkRPJ26UyGNsq2hMHZbnvaB4+lO9bDQbaLpKnuBQsH1ioceLw64dQJGY3D/LAjDlRCKyx57Hmm+Ua7O+HwVzdESbrhBCFiNv8AUaYF8cNrcjc6tTGOenwrfEYe49vS0Btty/nTTMzwpbC4mCfsOET+pu19v8UjV08QK0Avjc3cJaMR3VDkDTG5Pl9KYGwOza2Xt78Me8eZ4oVsqtGZuEzsdKdBP96fF6q+DxAQFsxVVO4AsIOkbb+FDYrAWkH87EYi5IXZTp2gxGmmZwVtkVGF1wvHdiiLmHViD2J2AAkxxTpHn8PlOXXLgRUvs8/eu3PCd962wV3CK6WxhQCSAT7wG/Wae27EGVtW1PjO/wBK0VG8UX0X96phLiMwKMy28FbaCQWCL08NqNOIxJt22RNLnVKwIHESaOS0w/xCJMmABXDYB5Zz8TUCgvjndVZyuxn8PNRsvuTL3xx49Zpo+HXUuxIIPJJ4INC4rEdmXC2wSAuiBMzzQdys9nbCuwLam4ltjxRgvjoGPoKAy7FX2fvJoGk/dGx9arct4tiO+NPUyAabQy7U9LbfGBXNTnhV+Lf2oLD4K8LisbpKjlT1pkBQZzQ9/ChzJe4PINAoiaDzXMRh0DspILKsjpqMVRBldrqHPq7GtRgbX4FPqJruPxiWRquExMAAEn5ClF/2mUPZ7MNct3O0U6V74ZdO0fGgdW7CLuEQeiitdRHlSG77U24Ts0Z2fX3Z0ldHvAg9RVsrzXtcSQCezuYcXFU8gq8MP1HypCn6TPNJfZ3vG7iDu9y7cQE9FtnTTdTBHkaTezo0nE2v8rEv8rgFz6zUgcRSawRbx+I1cXbFq4Np3RmB/RqcrSnMu7jMI/41vWT6lQ6/7TVGuKwVm7q1K51GTCnwA/atmwisFHZOQg0gExt51bFWXcqVYruNQnYggmgjgcQwg3NiR13j4U+qLXCKAEFtAFOrSXHPpV7ZidPYLpG5G8TWWIypXua5jidvCpg8qW2HWZDgA7DaDP70F3xqqN7yj8qiarZxltzpF5mMTEAVFyayG1aTMRzRFnBojalQAxE0QsXNbLCVFxt43JAmtGxQC2ytpW1LPUwZPXrTJLCjhVHwrRBEAbR5celOBGMwvgd2ypO4gLx8acYV2KrqEGN/WtpPjUqDgPrXSa5UnyoqVDUiukUHCKkVCwHUfMVRsQv4hQVvcofBv0INaiRQuIxC6TuTG+ynoa1OIncKx+EUGgqVnL/5cerCp3/G2vxmg0rooV78c37Y9AP71e2uoTrLDy2oi1LvaHAtfw1y2nvkd31BBFMDVbxOlo5g1aE+KsY+6gDdlagqdpbVETPrQ1j2buq0i+qsMR2qlVMQU0kc/Gr2bmKH9IM87knpTXKu20ntxBnb0onC1fZe2VXU7m4HZ9YgbvyAKYYbKUR7bguWtoyAk8hmkz8hR7CpEckfMUWOUpw404/EL0uWbVweqllP6EU2NKcw7uNwr9HS9ZPrCsPoaBm14B1Q8lSQT10kf3pZ7VNptW7vWzftP6Lq0t+jGtc8vLbRXNsOwYAcyASJ49Kmf2xfwd8L960SB4ECR9KhfDVuSPM71yg8FimuWkuAIA6K0k+KitBcYjV2loDiYnegIFdA8qEv4hVJD3iCOYHFY2MZac917jdwvPQgCaBkRVS69SvzFKGzazIAts3Ekk7SJqWc2VidFkaQxUsfIAz+v6VYU0OJQfe/eufaV6aj/pNC4/HOkG2ispWZid5HNZLicWY7nM+A26VFMe2bpbc/IVDcfqoX8zClyYfEsw7R+5O4neKt/Cy1srcYN39SnckDwomaNZ2kd62JOw5rO5fAkvfQRzA/5oSzkSqVYP7sHjkgzW2Jya086gdyTz470FTjbPW853jwqmIxllHKEOzDpNFvl9s7FAY4n4VubCk6tKz4xvQKlxy6XZbSnSVgdSGqrZje1d22oUdNNOQAOABPh1rsnxooHLr1x0btV0k7D0Iq9xWe1C+9Aj1BFF1jY4I8GP670CzF5ZduuzNdCgn3dyBRN3LFcKGO6ppkUdVgKBXayO0F0kEjzo7DWAihVEAVsVqrMByR8xRGcV2K5UqhMz4kqQJ2MCBvAPjUtYfEgcuSdtyK1xV6+bmlJCyemwEePrUxYvsyhCwm2J3gBp3oMjk11jJIU7SSSZg1V8kXcNcUNu3XYAetDNl2JYhS0GCS87ekdKdNgdWjUe8FKlhG4IpqRrh7inSAdXcmfEDaaXe05027V2P6N+23oCdJ/RqNwuX6CgDyFUrvAMH/AMUN7R2xeweIVSD/AC2O3iNxx6UXwbmvaC24sk9oOI8jvz5Gu5YrtaQXhDkFWmPEidqpbbt7IPHaWp36alFcyiyyWlDMGj7wMzUPS/2T72Dtofua7J9UYiimydDa7MkwG1SPGKwyNdF3GWvw39Y/LdSfqDTkVQLcwCsxLbyFHrpEVbD4JEjSo2XSPSIomK4zgckD41BVbCjhVB26eFaAelYnFJ+MfOujEjpqPoDVGtQishdJ4tufkPrXSX/AB6tUVoBXYoXt+f5loRz1qj4hQus3hpmJUdaAwCulaVjG2yVAe40kDwiayxGYW1cp2bNBIMtvselA3YgckfMVQ31/EKSDNZ2t2IPi0nrR9687WgbfdaYMAefjRBf2hTxJ9Aa72p6I/wCgoLFvf1aUbbQCTxvxFdTCXWVlusDIUAg7yG3/AEoUYdf4APVhWLalli1sBiPE7+s0D/BJYlrrGfCthkydn2ZZiA2oHrNBo+NAZlNw6lBJAXwE11bmoMZuSvSQJ2npRBw6ksY97n5RUs4ZFnSoE8+dApuZtaAJ7J2gTEz0rfEYkKivbtq8xI6iRNMlQDgD5V0bcbUGVSqxV6ql2a5kbW0COzZgSY3BG1A3/aULP8qSCOvjTDN76oELorKWI36bdKWW/aXUxi0pBjYe9M+lGfRGaYm+GtG2SFYAkaSY3EzWuX4vEtdQXLYFvqeNxWWWZ29y530dV0wBBjVP9qek0V5b+BXS7HukalIkmSBcJO/TY01yPLHtC4j6QrgAAbxswO/oRTSKg5BpTMKfZK7OFtA7m3NpvW2xWjcFgzaUrrLLJiRECZ/el/s8NL4y1+DEFh+W6gb/AHA0W+NcXxb7M6NSjV5FH/cCnpgTRpzB4Yr2uGVto3NpiOvk9b4zGJbbS7XDsp+BJHSss0XTi8E/RjdsH/WisP8Aaaa6AdyJMRv5f81AnXM7RJC2naImW8QSPpWqY/8Als9ux3lYDSRued6aqgHAA9AKtP8A3xQI2xuJKnQmkxIGng+G9bOMafvDgeA3pvPnUFCFZwd42tLkFtcyD0iqtksnvXCVE7U2qUCv+AWjOosQemw/WiVy20EFsrKgzBNGCppNAMMDb27g2iPhW4UTMCeZjmoWA5IHxrM4lB94UVtNVrL7Up41H0Bq3anpbf47UGlcFDPi4/yx6v8A2roumAddsA8bzMc0QTUpffx6LGq/APgoiuY6+EQPLuDxBjpPSgYlfGqFwOSB8aWYvGW7bFezZiN9yYirW8XrQtatjUCuxHQ1Ybo44lPxD61z7QOgc+iml6YvEkkLaVRIgkeR8q1//IZbRkBge/vyNqQwSKua5FSih8e8W2MAxETuOaXNmTq5REskLHeECd/+acONjtOx28ev7UlbPFXi0ACAYEHnzoyu2c3i2hbUSR5jmDXFxOJuapTTpPdIHImOKn8euE923tt0MnxonCYy+63daFCFJXxJg0FLCYvUrMJWDIJgn4U4jx2O23hNIjhr9xSSzL3V0yQDPWYo7L8C1u4zMZ1LHJPB2/epDA9hdGYXR/m4dGHmbTkH9GonH9qL1plns4MgEASCP2NDZodOMwT/AI+1sn4qGH+2r59hVe0uq5o0kyYJnUI49aKz9re7YFwc2b1q56AOA36E05vEajuOfEetL84w3a4S9b51WDv4wuxquGuhsNbuoqlmsowMTvp/Who431H3h86r9oXpqPoCaWXMZdWWQBlAJP8AL08UZcNy5bXQSrgrI4mVn96FFC6eltz8IqFn/AB6tFKbuXYh9mvQp5E7/AiiWyybaobh2LGeTBAooprrdWtL8ZrC7jFGxvCfBVnmuXMrVktoTskg7bmR/cVYZPaHQn4+FEZ5jjUtkgm67AxA7ooV80tBSSj9NtRNN3wyE6iBNXFpR91fkKBbj8QERWtW1bVO8SQY8KGOOxJJ0WwAOO7E7f8Amnq7cbVCaELr7X3tdzuXJE1lbwN3UrNcmCpgk9Oaa1KBXicmDsxZlgtqELB26TW97LkYIsQFn5GjorvZN4GlC0ZNZ/CT6mi1wygaQogdK0dgvvMi+rAfU0JiM1sWxL4iyB+cGlBAtiZgTAHwFaE9aS3varCLzdJ/Ijv9BVLXtTbf+jYxV30t6R82oXDsn1qUobM8Uf6eXMfDVeUfoBXLd7MG5tYez6sbh+OwoUzqV0VK0RBSmzj9LraS0oBaJ8B502qvbIG0llDcxsDuahoG/jby3CoIILgLtBAj9aGS/i3Csu6yJmAfD9qd3HA3JXbfkeFDvmdpdILgSSPlRBKnxEeVWpZfz+yo7pLnoFFYYj2gVRGghiNpI9aC3tXItJdHNrEWrnoNelv0JpnmeCW6rI0gEggjyM/uavisOt1HRvddY+Y5pRhs07CLWLOgjZLhnS49R5RUNOcPbA0ruREb+dJ/ZBiMKif5TXLXwS4QKJvZ/hbe74i2PjP0pBlHtRhbdzFKLjOrX9dvSrEkMomB+YVT49gZ61yKTf8AUJYfysHirnwVPmG3qJmOMYwuXm353Lq/RRUU5iulaStczAiQ2Ctj/wBQYmsblvFiBex1pNUx2VuJA53JoPQhSehrpQ9YHqQPrXlbuAtzD5niyYJKgoBAjw9ariMlwiojaLl9XMTcctO4nk0K9LdxdpPfvWl9XWl1/wBp8EnOIQ/lBb6ULisvwVh9K4K0HG4JEiPHeicBmVvVC20t7H3VHlHSKYrG37Y4V/6XbXfyWn+vSrnOr7f0svv3PA60X5g70VisViu1VVHc1wTHCeM9ayxq3jcdVud0AMDqAMsdxz5USs1xuPb/APTtWR//AEuS3yAqG3mJ/wAfBWx+Qk/WsWBDIbuItwrSe8ST8qpjVtXHLLdBkjui2xNPo0GCvNtdzEk9RaVUgfM0LcynDH3sbjHnaC8A/L1om3gV+7bxDc8aV555rRMsB3GG8N7lwTt5CgGGR4UXXtnDh9Kse+xeSB1J3oPDXLNs9zB4dTC8L4/OvQ9nf1ah2Ck8mGJ3qy4a7/mgfktgfU0GGX5m3bLb0rbBkQo8BzxxNYLicVciCYE77DbgbmjP4bLamu3S3qB9BVv4XajdSfzMTQK72FuKdZuww33cHodoHnW17E22taLl7SwC94AkzpEnbzpjbwFlfdtIPh/eiUMcbegApRiKkVK7VVKWY7Ju1uh2MLojoJYGeaZilmfYdm7EorNpfvBfCPWiaFX2W574grHU7j41umRoCA10yDJ4HnQ9zAYjUe8FQzAJA+e+1YXMCm83bCEkE95mmPGlvqG+FyiwvcBBJ6FhMST0rGy2FILG0QBwzAmeRt8qwy+3atsr9pqYEHuKT47fI1c4RCCunFspmFgKACZ5+NTcBrZ3ZmAHb0WBAihcb7RIEEoSCY0tpPXwra1gjELh4ER37n6wBUs5a6gKLeGUDr3mNOHS/wDiahmFrD2ARvxJjfwHO1U9ts1xOHfDPhd9cqbegEEwCKbW8qYMzi6FZuSqD9JNb/YCY1XbrxxMCPSKvFVZMRcw/wDOUJdIkqp29DNLr2E7xZWWyNwF1z15MUx/hVnqmokE7uSfrXLeASXiFAIiFB6efpUISjDoQVuYm20gjYMWHpR6C2URIu3NOoAhN+8I600sSNQ50k9ACdp6UCmeiJZTv0Bk0QLhctRSxXDXSSpU62UbGP7UXbwrhQi2bKqJIDMTE+lZYjPRHdQxv7x3+VGZbjBeTXEbkR6UVQYa8W1M1oEiO6pO0z1qzYJ+uIuR4KEAo2KgFFBtl6n3mut+ZyfpXVyyyN+zU+sn60VUoKW7Kr7qqvoBWus+P7VwVNNQcJrgFdcR1rI4le0FuYY7/IVRrFcIoI5raBjVJ3MAdByfnFdw+ZI4MTKpqI8NyI/Q0QbUNJjn/vRaJ0hSe9+KY4HlWgx9x0t3LYiS4ZSCeBIihTSuhZrz74nFOGBVwOVhQOo5npzTDHYO49xijaVK7b/egbGgJFdrgFdFaVYVS/YDiGmPIx9K0Fdj5VlAlvLbI/wwfMyfqaJWyo4VB/pFL7Wfo2rTbvaQY1MukEyRAnncVEz+zALkrPAA1H3dXH/fFA0nwqTPU0vtZ3aa4ttQ51lRq090Fl1CTQOa5nft4jSGKpKBRolSWB5bpvFCvQAeHWuAV5X/AKkdbdnUbepgoaDJBNwIfkDNZ2s6u27bK12WCtBC76lvaYjzXerucT9Y9dUpFkeMum9eS5rZY1KxED3jtHpFPqi5tCPgQbqXRsVV1I8Q0f2ruI2bulgWG4UA8bUNnuIdFTs3ZSWjZZn1NG4gwwIDHZgYHjxQZ4ZoZp1SQD3o6bdKpbwVlTOlfeCyT97pVxcl1gEbEGeTx/al2KyVndmVwFNztIO8EKAP3pAecNZRtZCho2kj6Va9jrYWS44mBueJ4pdhMhCtqZ9W4MRxHrWtv2ftgkyxPHPHjQa4zNRbiEJBth54EEx+9ZLnqExpaZjkaaNuYRIQOAQFCd4+Yqi2bLKVhCD50GV/MjotOoEXBxPHxoEY7EXFeAViIgTMz/YU1TskQEaQqbCNwJ6Vy7mNoGNRJ42FQ6Fy57usI5OnSzb8zIA/ehP4dfIJW5pEEAb8jajHz23q0gOT16bRNCf9STJFuRIjeem/61YWrnID2hZrsiGgRwSAP2pmcINa3DOpQF8jtFB5dmRc6WWIVST+Yx+1Ua1c7Vwusd8bxI0fGnqZBa5Xb1atJJgrz0netbODVCzARqEGfAT/AHpC2WYlk0i5G7bzvBb+1MMzyw3NOlgCFIPJB2HSrMMGh7a7AoJ8xv4VR8fbWZcbcgfKgLeRjcs+5iQFgCBW38EtEy2pueduTPSpv1eiLWYKzIp1S8kHpE0DezZwSDoWG9dpNMUwaDR3R3BC87VpoUb6V89h40FRXRUUVarqpVl5FQCu1E0kt5F3bm51G9qEsSIDTsOldwPs+VZSbg2I2jnuuv0amN/GhSRDNpEmOFB8aybO7IAJY8TEb71U2Fyezjq9rRc7im2xkncpI49DTbE5XZuXA7KZBBjUQpgyJXisbecKbgtlSNUEHp8api82ZXKJbBOqOT4c1IuQUMssjcWk5J48TP1ogW137q7+Q60rwOOutcVGGzFmmOAFG3zNNhQQmpUrkUGd+9oUtpJ8lEmsO3Fy2twTpJB8D7xBoi6gYQSQD1G1ZWcGiWxbAOkfPmfrUI5etBADAEMKGzfH3LTdwAg22iBJDzAoz7Oo6H4mazx+NFpdRGrcDmKoWLmmIYhVWJG7FD0G/wCtduLjOEggjc8bkSa7ezy4UlbemVJBkt8NqIx966r6lMobY2jgxQUXLHZNNwQRe1rLTsRWOH9myPeYbLHHnMzXLFxuzuB7gUlhB1LMEiaFvb3BN1igaDp1NInyqoaYPLSqXEuFYdhER0EUO+XYbfvQVaCdW8gwaDs4MEqyG8Yju6CJ+LUXisCbpY/ZzuzNJdV5jwHlU9URhrmG1AJp1NMbTPI5obN8/t4W9atGwT2qkg21kyCBwB51exk7DTpW0mnjljuZoxcJekFrq7bAi3BA67k0UaE66dyB0gwK7pPX9aAfL1Pv3rrE+D6fpQ7YfDJOszHOpmaKJTC5iEHvOg9WFYtmVocPP5QW+lD2nw5VmVEIUT7m++3X0ql3O1t7aI4iIHIpAQM1VvdS83ohH1qxxVz7tg/6nA/ahcJnL3WQaO6xAmSTu0VS7jb0sEUSraZA1TKzQHK+IP3LKerFq52N/wDzlX0tz9TQ9m7fdLkgq8Lp6b9azy/DXwW7RpDKRudW9B//2Q=="/>
          <p:cNvSpPr>
            <a:spLocks noChangeAspect="1" noChangeArrowheads="1"/>
          </p:cNvSpPr>
          <p:nvPr/>
        </p:nvSpPr>
        <p:spPr bwMode="auto">
          <a:xfrm>
            <a:off x="3683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data:image/jpeg;base64,/9j/4AAQSkZJRgABAQAAAQABAAD/2wCEAAkGBxQSEhQTEREQFhUXGBsYGBgWGRsXGhcYGxoYGhccGBsaKCohGBsmIhwaITIiJyksLi4uGB80ODUsNygtLisBCgoKDg0OGhAQGiwkHyQsLCwsLCwsNywsLCwsLDcsLCwsLCwsLCwsLCwsLDQsLCwsLCwsLCwsLCwsLCwsLCwsLP/AABEIAKYBMAMBIgACEQEDEQH/xAAbAAACAgMBAAAAAAAAAAAAAAAABAUGAgMHAf/EAEgQAAIBAgQCBQgHBwIDCQEAAAECEQADBBIhMQUiE0FRkdEGFBUyU1RhcQc0QlJ0w9MjJDOBkqHSo/BDYsFEc4KTorGys+EW/8QAGAEBAQEBAQAAAAAAAAAAAAAAAAECBAP/xAAiEQEAAgICAgIDAQAAAAAAAAAAARECEyFRMUESYQMygSL/2gAMAwEAAhEDEQA/ALJ9AzThcV8MT+Varptcw+gP6rivxP5Nqun0BRRRQFFFFAUUUUBRRRQFFFFAUUUUBRRRQFFFFAUUUUBRRRQFFFFAUUUUBRRRQFFFFAUUUUBRRRQFFFFAUUUUHMPoD+q4r8T+Tarp9cw+gP6rivxP5Vqun0BRRRQFFK4PGi4zgKwyMVk7EgkGO6uWeVHlDxK1xrA4e69q1h7l6EWyTN21nA/bTOvwEDU090Ou0VxTyw8o8de4jxGzYxlzD2sDhmvKtsDnZFtscxO8lj/ID41nxL6RsS/B8H0LTj8SHllABVLBbpbkbAkL2Rq0bU9We6dorC7tXC7/AJbY48J4YFxLrfxeIuI96AWCLdKgDSBuNvu/GrT9G3G8ScbxHAYrENiBh2HR3HADxmKmY3+z8taseWM/1l0WaJqO4jxPoWAKFgRJy6t17LEEaakkRIpZPKJGHJavkkEgZQJjqmYB+e0axpNc3KamiaiW44oOXocRJMDlEHSdDMdY/wBgxk/GICRZulnJAGmkMBLa6aGeuqnKUmiajBxcZ8rWrwl8gMAg6xJIOg8fnGu5xvJpcs3AZOqc66Ejc5ddJ22O+hiLyl5omohOPodrd7+kbbk7xAH+5pm7xABAwt3DOUxlIMMRtOk67VU5PTRNRK8bEhegxGY9UL2kCTMDb+9Y+m8yu1uzcYqQIaVmZnYE6R2VFqUxNE1DN5QoFzGzif5JPb8fhtv1ROlb14whZUyXgxOUjL6p/wCYzHdMwTsCapykpomoSx5QAwGs3gYk5RmUASTrpMQZgHXQSaYtcYVnCdHeBLFdV0Hz1kd3xEgE0OUnNE15RUR7NE1Vm8p7gn930gGZMagmJ7QvMT1DSOurQDVWbh7NE1DXeLdEgkM7M9yB8FuldTqd2RQACSSIG8C+UCdGzsrBlgZZGs5hIJiAMr5s0FejaQIqFSmZomonAccVywuKbZVSxzSBlUKWnMAVgMpMgaMCJ1iM4B5dYbG4y9hMNmfokzm6INtvVBCmZOrRMRoaFStM0TXOsf8AS9hbdy4Fw+MuWbT9G99EBthpjcn4HsmNKu+BxYutnRs1trVp07CGNwg/zEUjkmJjyemia8oolvZomvKKFudfQH9VxX4n8m1XT65h9Af1XFfifybVdPrLtFFFaMZadli3c6Np9bKG07INBDeTTq13EOj2yGYGAQWBMtrGo0IGpMEMBoKrXl15NYrEcW4ZibNnPZsMDdbMi5RnB2YgtproDU7bxjkwca6nP0Y/Yo0tmyD1JiSDAMHQmIBoTHMXyHHsrZ8gDWAuZvhI1Hx+I7RLo7ULyx8keIW+IY+/g8KuIt47DtZnpEQ2i6orEhyJ9Wezm3EVja+hy6uFR1xl63iVwzWzbtQFYtnY285I5WLZT1b1fm4jByniQnTToV69B1fH+XXW3E4h7cdJjyoIUgmwv2pgdoOh3+FPVHu3Kk+jTiCcNwhCF8TYxLXvN2uJCoSOW22YprlDkSPXbr3t/wBHHk7i7eLx+PxthbDYlhktB1uFRJZpK6R6oHWYOg0m1t0oVGOOIVhIY2UUDSeaYy/I0keINOVseykzkBsoekAJWUyzIJBA69tNRNhnKLikV5d+UT4S9HTi0jYPFMmbKA2IUJ0IUsNX1ML19hqM8t/Kq7ZtYY2sWqFVfzhVa2t03FS02VelUozDPJtSrNmWOurbjbdxMufFOQRmB6C2dvnqDGu2kaxWGPS5bcI+JckjPpYtkabn5gSfkNJOlW3nGE9NPlLx2OG4u/hrsXbVomYGa3cyBoZTIDAMDB7ag8f5e37T3QbOHyBrqI5dhl6K/h7LPe0hUAvZjH3DtOlksrcYsvnbgBSzFrFsCFYq09fV1jWD2GMWJyljjWiSp/dhOaJIIiQdNezrqXzaR+OaqlK4V5dYlFe9ci+igZgkEc+Kx1q2bWUDNJt2U1OxB3mdvFfLTE2y9nPbVziGGdiNkv4W2bVkRqYuMdZOUE/K2WcQGKqMcQzGApw4DHmgaRtJ3+Z6jGdtszhPPucmArYdQSxDMIkakhGPyQnYVYlZwnpV8X9JZ5lVcNmAghmMB+kxSlDsActlTDMvr7nQHfhfKm/e4fxLFK5Rkti5ZGh6LNhLN2BpzQzE69tTj4lBvxFNx/wE3O3V/uR2is71/ISj48oZiGw6jNyqdNNYDKD2EgHUiVmv6V/GeX1+010GzZZUF0KczA5rQw0tc0gJ+3kxtlNe3PpCuK1tQmFecutt2Iv5rty0Ww8gZlQIHbeA2/WZ9b0kjz5p2jzYdgJnTTSJnbris8HN0qEx0mNB5uoiRO8QJAJHaAYmKWmuelVsfSLiQnSPhcOy5ZC23cszNg/O0AlYiBlJ130Gms3w3jl3G8Pv3Q/QOmbLcstbuA5FV5XV111Ugk9e3VPjhF/3v/Rt/KheE3wIGMgdnQ24pMmuelIwflndsDA2rlxL7X7eHuXHukK4GIfJyhQq5V6ozExrl9YyfBfK25isHjbsWrb2EcLkLGYtF0ujOByPoyaGR19QsZ4Pe97+H8G3tXo4Tf8Ae/8ARt0mbI/HLm3DPLbF2Ec3ibhJwwHnDWl6M3bNy41wsmROibKqrLTmzCZEGTwvl3eW5cbEebJbLYaEL81pb2H6QktswzcubYnarqeD3ve/9G31bUNwe8d8X/o2+rapa6/pR08vcU6Aph8IFbo1GZn9ZsGcW0gD1QBlHbPVV/4Vi+msWbsR0ltHjeMyhonr3rR6Iv8Avf8Ao2/lWQ4XiPfD/wCUlW4Zn8cyhuJs2VejtguDfZbmQkqelIyo2VhbLTJbsXYzIUOEJsOFt3i6+sWU6h7d63yDVmyly5HMxzMeZmqw2eD31EDGNuT/AAk3Ylj/AHNeYrBX0RnOMYhROlq3/wBYA+ZIA66WuvIjgJxF9na0RbKFWDjQyFAXsaeeYkABZ1MCn+RXA2w/HseUwr2sObQFsi2UtH+ESEMZTrOg+NW0Yu4QW86v7FtbFsSFKgnUwNT1x6rdlMYp2tsFfiBDFcwXoVJyzEkAadfcew0vk15VTifF72JxN42m4Tj7HD8+fzfC4ZrRukQFa6curGB8oEdtdq4bjAlpbgstaHm+Hy2m5TbzFwqvPq5ZAJ6oNa1xZP8A29/h+7jm2iBE6yI7Z0mnrXCrzc4xhIdVH8JIKjMRp/4jSJqFywmSV3yqVTlNps0sNGBBChs7A7sgIVZAn9qmmum5/KNFRHdGCtIJGoVhcFuNQG1MkaDaIBIFN+iL23nYjb+Cm1ejhV/bzv8A0UpbOqWS8SU2xcVWIzhCJWVJcIZ1iAewn4VGv5UIAOQzBYidFEruY1MHNyzEfEVILwm+NBi4+VlKXxmBu27bM2KJVRJAs2+34kD460s1SqP0B/VcV+J/JtV0+uYfQH9VxX4n8q1XT6y6BWF7NHJln/mkj+1Z0UFYvcSRWJurZU2yRmayxykMCYKkx6yNOx6ReuQPb2Ntrz5LBy3cpYWW5Xy5y0mOoasJ1jrqfu4O23rW7bak6qDqRBOvw0+VerhLYXKLdsL90KI2jbbbSgrFrEYdp5LByq95i1i5KgEOxOYTmJfNG+9ZXsfh2c5hh2eUzfu11mnZJETIiPh8KsYwVuSeityRBOUSQRBB7RGlC4C0GLC1aDHdsok9ep3oIazxi3kLpcw+VHyki3c0YzMD+R1HYaWTFWbh5beHYsGczYcbqWJYtGrAT2nfbWrCcBaIKm1agmSMqwTtJEb/ABr1cFbBzC1bmMs5ROXaJ7PhQV30rZ5SFsERAboHAVWg9eymZ7DOk05g7a4gF1TDMNFzNbMkCHX1jMAt19c1LNgLREG1aIHao7I/9tK2WLCoMqIqjsUADuFAgMA0lguGBO5CEEzMzrrud+2vPRxyhejwuUHMB0ZgNtIE7/GpSigjF4eQQQmFBXYi2dPlrpWKcMhs4t4QPM5hb1nfeZqVooIf0MIANrCNH3rZY6GZknUzrWV/hZcsWt4UltzkMnTLvMzGk1LUUETY4UUAVbeFAAj1CTsAZJMnQAfyot8KKutxUw6soyjKrAARGwMbaVLUUETZxt0wD0Qm49sQG+yGMnXsU/2pXDeUAuMiW7lti85YtXerNJJOw5SO7tp3AYdHVw6IwF64QGAYA5jrr10zZ4bZQgpZsqRsVRRHygUEO3lIgAJvW9VzAdDenKYgxE9YPy1pnBcVN12t27louvrKUuKRsDOaNdRp8akDw+1IPQ2pAgHIsgDQAGNq2Jh0UllRAx3IABPXqeug0xe+9Z/pbxoi996z/S3jTdFApF771n+lvGiL33rP9LeNN0UCkXvvWf6W8a1X8Lcf1xh2ERDKxEEg7EwdQO6pCigijwwwR0eEgnMR0e5kGTrvKqZ+ArJuHsdSmGJgiShJgkkjU7anvqTooId+DAoU6PChT1KhX/2OlN2rV1QFU2QAAAMraAaDrp2igUi996z/AEt40Re+9Z/pbxpuigUi996z/S3jWq/hHfRxh2BjRlYjQ5l0JjQ6/wAqkKKDmH0B/VcV+J/JtV0+uYfQH9VxX4n8m1XT6ArViLpUSqO57Fyg/wDqIH9620UETb43mJC2LpynKeaxo0kQf2m8jasjxcjfD3h/4rHxHtPge6sr3A7TAjmE3OlMHd5J7tTpWp/J60zFnzMSxfeBJbN/0URty/EyGY4xIkWLsSROexuNx/E6qF4wSJGHukSROexuDBH8TcHSi5wCyyC2VMD1ddVkodP5oDr8eqtJ8mLG2VssMMs6DMCCe2YJFAx6UaAfNr0HY5rEH5ftNaF4qTth7x0n17G3b/E+B7q8xfBLdxMjF4Dm4sRykzIGm0kmPiRtpWj/APmbO/7SdTMgasIc6DSRpA07ADJoNzcYI3w97+ux2x7Tt0rw8a5svQXs2UNGax6pMA/xNjB7qws+TVhc0BuZGQyZ5WmYEQN47K2vwKyQoZScqBBJnlWYntOpoPF4xMxYumCAYexuQCB/E3IIP8xXo4ufd7uu3PY/Ury3wGyFCQxAObU65snRzp8O7qrRb8lsOFK5WMggknWCQTqNtQKBg8WI1OHvbT69jbt/ibV4eMGSPN72mh5rGm51/aabHurB/JyySkhzkAAE6GGLSR2yZrNOA2QMsMRmDQT1rMD4jU79tB4vGpMCxdnsz2O2PaVst8SdgGXC3yCJBDWdQdj/ABKXbyasQAA4C7Q3xk/P/wDKlrFoIqquygAfICBQJ+f3PdMR32f1KPP7numI77P6lP0UEFw3iLAMDhr/ADXbgHNZ1OZjHr7wCf5Uz6Y1A6C7LGAM9jU67ftNdj3GvMHhg6tzMpW/cYFYmZZTuCNiawwPk3ZtMrpnldpM7zM6a7nvoNvpc+73f67Hy9pWScTY7Ya+evRrB0/8ylW8l8OSOVoChYnSAABp26DupzBcHtWrj3EBDPM66amTA6th3UB5/c90xHfZ/Uo8/ue6Yjvs/qU/RQIef3PdMR32f1KPP7numI77P6lP0UCHn9z3TEd9n9Sjz+57piO+z+pT9FAh5/c90xHfZ/Uo8/ue6Yjvs/qU/RQIef3PdMR32f1KPP7numI77P6lP0UCHn9z3TEd9n9Sjz+57piO+z+pT9FAh5/c90xHfZ/Uo8/ue6Yjvs/qU/RQcw+gP6rivxP5Nqun1zD6A/quK/E/k2q6fQFasRfVBmcwK20UCPpaz7Qdx8KPS9n2g7j4Ujf4JdJJTFOsljttLu4jKRMZo5pGm20bLHCLi3LbDFXSqliUJLBp2ksSYAgR8J3NA16Xs+0HcfCj0vZ9oO4+FRY4DfhQ2MYkdcOJkkkaPtBidxA1jSvU4BfXLlxt3lABBBgkGZjNoOqOygk/S9n2g7j4Uel7PtB3HwpL0Pdy21OJclBcl+YMS2qdesGOvXKBsTWI4JePr4u4TlCiMyjTclc0MSN5oH/S9n2g7j4Uel7PtB3HwpLA8GupcVnxdxlX/h8wU75RJYkgT1kkxrpFa04Jf5pxjkkiPXAAklho86kjUEEBYG5oJH0tZ9oO4+FHpaz7Qdx8KQfgVwlP3q4FUIIGZfVQoxEMIJknr1jsrQ3k9fIObG3XGhCtIBhg0EqQYMR8OyNKCW9LWfaDuPhR6Xs+0HcfCtT8LLXLDvcJNoGQJAckEAnXcb6zr2Unb4RiYk4tg2UgghmAJ0H2gDA1mASeuIFBI+l7PtB3Hwo9L2faDuPhSeK4LcZ2ZMTcQNcV2AzbKACo5oWQD1dcxpWKcHv5LgbGOWcLzBSoRhBcooaVB1gTpIkmKB/0tZ9oO4+FeelrPtB3HwpduDEl3N09I6ZMwEQCiqSI5pkSNYE7TrWJ4Q/QvbFxFzOrjIrIqZWUlVCsCAcvURqzHrig84ZxO0oeXiblw6g7FjB2pv0vZ9oO4+FJ4bhd9GDHFF4mVYGHkaFuYwR2AAabVrxnBb73GZcbdRSSQoG0iIkn/ckiDEBIel7PtB3Hwo9L2faDuPhSl/g91ssYq4CLQtkiRmb75giTBOh7ZrVa4JeVdMY+aRJIZhENmgFiASSD2DKNN6CQ9LWfaDuPhR6Xs+0HcfCo88Du6EYpgdZ/iHsiMzkiIBiYJGoI0pjAcMu23VjiWdQgUqwYydMzasYJMn4AxQMel7PtB3Hwo9L2faDuPhT1FAj6Xs+0HcfCj0vZ9oO4+FPUUCPpez7Qdx8KPS9n2g7j4U9RQI+l7PtB3Hwo9L2faDuPhT1FAj6Xs+0HcfCj0vZ9oO4+FPUUCPpez7Qdx8KPS9n2g7j4U9RQcw+gP6rivxP5Nqun1zD6A/quK/E/k2q6fQFFFasRh1uDK6qw7CJFBtoqo4jhV1GLJh7bKC5KstshhzZFthIZQRlEmSD1GOZrGcLeU6LDYbUQ2a2IDAxm9cEKd+sx1TQWSiqzh+F3SGL4XBg5DlULPPDQC2aCNFGwmdxWt+HXQqxhMKXJbTowAqjLlzHPoTzHSeoQYLUFqoqqYfhl4s+fC4UAI2QBF1eBkzc5jrkAxrE6Zq12uEXwxY2MMytHL0ajJ2/a16p5jGsZtBQW+iqtc4bdNhYwmFW+SQ/KCqggwy82scvbOvzGm1w+/nl8FhejzAQFXNkEkkc/rHaPgKC30VWMRw270lwJhMJ0YHISoLOdP+cR1nWJiJG9aLvBbpyRZVT0QzHLZym4ZmQZZSsDaQc3w1C3UVWMRwi4kLbsYa5CiWNtRLS0/bWPs9W2Y7gKfOF8MuG6wv4TDC2RoVVQQ3Lp6x5fW13Om21BaKKqi8LuKiDzfDu5zFybY0AYBQIKqSQesj1T/LZ6LuFAfNcKricy5QVfRfVMyNZgnqGo1oLPRVWwnDbxa30mDwYQzngcw0BEcxA1Mdfq/HTA8MvZLbea4UPDB0yqROblM5uwDYmJOh0FBbKKpl/BYhJ/c8IxLBVy25B11Zhn5FjrJ02g70zxDhl0QLWEwrcpl8i+tJC5VZx1QYJ0k6mIIWqiqcOGYnU+a4M8wABQaDLzEQ+okaTBM9WwZs4C50dzNgsMLsAoAFykwuYHm6iT1iYoLRRVVwfDb2dRcwmFySJOVZg+sNG6tdYPUI3avE4ZfJUea4NR9om2DHyAua+EHckALXRVOPDsQYy4TCDVlMoAImAwGYk7do3Oh0nK5gL62S3mWEN0M0AIDKBTlMZxzTGgPw03oLfRVQ8wxEt+5YSAOU5V5jB35+X++umo5hmeG3+jB80wnSB4jKuUpk0nmlebSRJgTlO1BbKKqCcNxEa4TBydYKiB1RIaRGhiDPNqNBWeM4deB/ZYTCtyicygAGBMGROuYR8BqOsLZRVXt8LukKThcGpzPmGXMMoy5I5gZJkT/atNjhuIglsJhCdYXIBrlhebOYGYAnQmGMSRQW6iqh6MvzPmuFM9RtqI0WAQLh680mT1aGeVvBcMbpSt7DYfJBhkQAH1dSCxI1nvO8TQWSikfQ1j2Fr+kUehrHsLX9IoOffQH9VxX4n8m1XT65h9Af1XFfifybVdPoCiitWItFhAd0PauWf/AFAj+1BtoqqNxNlMXLuLBL3FQL0BLhGKzDIupjYSBuSBrWk+UCCSb+OABjVbAMzB0KierQSd9NDQXGiqziOIhMubEYsFs2h82BBVipBkAHUHUSANSQNaXfjqwcl/GsQjOQBhxABgBpXSdI+BB2oLdRVat46QSL2OkZdIw8kO4S2QcsQxmDP2TMUqnHVYwt/HNAJMDDaBQCSZA7f7Ggt9FQnC2N9S6YnFgBivMtkGRB+58ac8wf3rEd1n/CgfopDzB/esR3Wf8KPMH96xHdZ/woH6KQ8wf3rEd1n/AAo8wf3rEd1n/CgfopDzB/esR3Wf8KPMH96xHdZ/woH6KQ8wf3rEd1n/AAo8wf3rEd1n/CgfopDzB/esR3Wf8KPMH96xHdZ/woH6KQ8wf3rEd1n/AAo8wf3rEd1n/CgfoquFrwC/t8Qxa7cQ/wAIZVRnE6WjJhRp/ek/Ty5Qwv46CYBjDlZiYzKpHZtO/wADAW+iqtguKrdLBcRjeUSTGHj1S4GikzCnSNIgwawXjSkAi/jiCSAQMMZIMELA5jqNp0M9RgLZRVT9MrJ/b4yAAQ37uFIaMurKIka66fGTFYHjqxIv40jNkMiwCHPqaFNjB+IjbsC30VTD5RoP+PjYAMkebGCCojRdfWOu3Ke0VvPGFBg4jFzmAEebmQwzIQCobVSDESZgTBoLZRVSHGlJGS/jXB+0vm0fGOXU7aD5b1M4XDtcRXXFYnKwBEizqDsfU6xrQSlFIeYP71iO6z/hR5g/vWI7rP8AhQP0Uh5g/vWI7rP+FR+MF1GuxiMQ2VLbBf2Qlna4u/RnsHVQU/6A/quK/E/lWq6fXMPoD+q4r8T+Tarp9AUUVhezRyZZ/wCaY/tQZ1ruWFYgsqkqZUkAwe0dhrRN7ss97eFE3uyz3t4UDdFKTe7LPe3hRN7ss97eFAytsAkgAE7mNTG09tZUpN7ss97eFeO14dVnvbwokzRyikOmvdlnvbwrAYy5mKfu+YAErmMgGQCRG2h7qtM7Me0lRUVcxt8NlFpGMTynYTH2iKwPFHCl36FACVOdiIIMRpI/vUpfnHlMUVHW8VdYSvQEdoLEdnZQmKutqOgOpGhbcEgjbqII/lVqU2Y9pGikOmvdlnvbwo6a92We9vClGzHs/RSHTXuyz3t4UdNe7LPe3hSjZj2fopDpr3ZZ728KOmvdlnvbwpRsx7P0Uh017ss97eFHTXuyz3t4Uo2Y9s+Feo3/AHt3/wC16cqKwovIpEWTLO27fadmjbqmK3dNe7LPe3hSjZj2at4dFBVUQKZkAAAzvI662gUh017ss97eFHTXuyz3t4Uo2Y9n6KQ6a92We9vCjpr3ZZ728KUbMez9FIdNe7LPe3hR017ss97eFKNmPZ10BBBAIIgg6gg7g16BUc+MuAqp6AM05QWMtAkwI1gVjexl5SoFu2xYwAp7BJ9aBSj54pSiouzjLzEg27akRIY9u3qyK29Ne7LPe3hSic8YP0la+sXP+6tf/K9WPTXuyz3t4VpUXhcZ/wBjzKqxLaZS5nbrz/2pRsx7UX6A/quK/E/k2q6fXMPoD+q4r8T+Tarp9RsVEeVlm6+FupYLi42UKUZlYS65iCpDDSdiDE1L0UFFuYDGWnREOIdVZZPS3nDAm0W1uOWIHPoT1HcaUnxfyi4jhrAe6EDMmYfs1npOhZhaClxmGcAEgzqABrp0aipQpPlBZxhxlh7PnRXLaBVWKWgS7dKxhspKqZK3EMgAIQZqNv4zixw620S9n83hnNtQ/Si2xka5ZzgLuPlqDXSKKoo2O4vxLVbeHPKbssbejL0q9Blgk5jbJnlMN2QSLfYdmtIbi5XKqWGmjEajQkaH4mmqwvbUhnPxLRSqYNBea6Izsiow01ALEE9fWRTVRFjgxGNfFF7ZDW+jVRbKss5MxZ83PORdCukCIls23IaxN0rcBVoJXUdE93SdDybfzrQ2EW9agvqbjNOTLzS0gK+qkTvM6b0xicR0dzMDa1WIdip0O4gGd6TxGA6e0IuIrC6boZecBxmy9kwxBPbBHXUel/5jknivJRGtwj5nlua4FfNJEh9OYAgmD1605wrgKWLhuq7sxUqZOmpUn5ajb4ntpOx5MOmi4lxbhuUBhqz5wSQ2pBme3Me0zm/k7czErirgXqQ5yPWmCQ4JntmfjEgmP6nzcA3Ydu/VWVV7GeTOcJF7KVt2rc5SZ6MkzGbSSf7bmsrvBrwu22S8SuYM4Zn6nViVGaDIBWDoB86qVCezDtFezVePAbrZy2IZczOYXMcoZ5UA5gBA10AILHWsbnk64cvbvmS0faBCMyBhOYzFtSo+OU9VFqFjmioPFcFuPde4uIa2CZAEnXo1UEwRMEDTWQo2rG1wC4GJOKusJUgHNoV7YbXu76iUnQwmJE9lezUQ/BTnv3FukNdFsbHlCMzRow0OYgxHXSd7yfuhVKYlzcWCC2aCwBVTqxgCdR9oAgnWaq1Cx0E1EYrg7O6kX3CKEUrLywUmQWDAc0iTE8o16q14TgTqrLcxD3A3R7yPUYE/a64id/nRE2aAaraeTl6TmxZcEIIZXjlzSdH1JBA1kaag9TmL4K7OzrfdZYGOaIhpUgMJBkSdDy9wqExRNQKcAfXNiXI09U3BqM25Lk6SAPgonMdR7g+CXLd5XOIZ1DTlaeUdGyADUzuP770E7RRRURH4nhCPiLWIJcXLQIEMcpBDAgrt9qdN8qzsKav2mJVkZQVJ3XMNQRsCK3UUW58k7uDZw+dxLFdVBWApB01Jn4zUXc8nrstkxt9QWDAanKBuBzdfXP8AOamcdhzcQoGKkxqJ0gg9RB6u2o2zwe6paMVcKm3kVTJynTmmZJmesETAIgUW3j8CZkRDffKM+YDOA+di3350mObNt1a1lf4K5YsmJupJYkAtEli0gZgBvERG5idRpPB8QyqGxcQBICsZ+9JLcwIkajs3Ir21wO4pIGIcKcrGJktMP1yvKABB0k6aVS/tV/oD+q4r8T+Tarp9FFYdgpTimE6W2UEbqYYSrZWDZWHWpiD8+uiighrnk7dhuixBtZplbeZUGlsKFAPLlynUATMbaVuw3Bbq3bdxsQxyF5BLHpA2XeTyRlnKsL8Oz2ig03fJ+6yuGxL8wIHM5XmgMWUtBkTy+qs6AVnawF65YAXEOCbjMCWaQgDJbBIMkjlcjZmBneiig2Yfg15btt/OrhVTLKWY5jkUNuTIJBMbCdKmb21eUUhnP9Zaah7XDboxrX8w6I2ymUO5LMTaKkoeVcuV9Qft7AlixRW3IaxWNFm4GIJDLGnwM/8AWlL+GuXrQa0wVulN0SSBpmyho3BMSOyaKKjXymqKYfhGLTlGIGTn1zEsSXzgmVPaQYOxgbCs24ZjAxy4hSnYWyseaTJCGCR9ofKNZHlFWkt5juBX3yFbqhltW0Ms0ZkJLkadenzjWteNe/av2EN0sLjdugh0zfZ1GU5QPjO9FFFecVw2NRb1xcQoRRdcCZaIld1jQCI6pmSaYTh+Nz630FuDoGJYcwZRJTm0BUtoSDRRSi2qxwvGggnEJPLm52IgNdOgK9jIPjl12FbuD2rzWLttrgYgPZViSCGQZZ2k8xbXeFXSSY8oofYXg+ICqFuBAMsqjQDDFmMqi6nlG2wPaZ2YPh+KFtxdxAa4UyoQYAbXM05ZE6dRjUCvaKJZOzhsa+cC8gKnKeY8x6NII5OUBiW682xit97A44nlvWlgMNyQeQBWjJuW1iSBPXRRQszhMDiFe0TcUiD0ozE5mggZRGuya6bExJMxtrgF8ZOa3ytIl2P3MxPIMzHKddDrqzZmnyihEmE4Tikstbt3lzQiozM0hVUzmYgkmTv1gCdZotcMxY06ZVXOTo5YgFyxYEp905ej2G80UULN8NwmKW7mvXkZCmqrsHJB0EbDXWZ12qXoookiiiiojRjbBdGVXKExzCdNQeog67aEHXcVEt5PtplxFwEEnUudWJLfazKDMQCP7mvaKLbdZ4KVlReuBCiLlUsuqkFmBDcpbWYjetFngNwElsZfbWV5nXLykbBobXKYOmnxNe0VS5f/2Q=="/>
          <p:cNvSpPr>
            <a:spLocks noChangeAspect="1" noChangeArrowheads="1"/>
          </p:cNvSpPr>
          <p:nvPr/>
        </p:nvSpPr>
        <p:spPr bwMode="auto">
          <a:xfrm>
            <a:off x="5207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data:image/jpeg;base64,/9j/4AAQSkZJRgABAQAAAQABAAD/2wCEAAkGBxQTEhQUExQUFhQWFBgUFBgYFR4XFxgYFxYXHxcVFxsaHCkgHRwlHR0UITEhJSkrLi4uGh8zODMsNygtLi0BCgoKDg0OGhAQGzQkHCQsLCwsLCwsLCwsLCwsLC8sLCwsLCwsLCwsLCwsLCwsLCwsLCwsLCwsLCwsLCwsLCwsLP/AABEIAMABAAMBIgACEQEDEQH/xAAcAAACAwEBAQEAAAAAAAAAAAAEBQACAwYBBwj/xABGEAACAQMCAwYCBQkGBQQDAAABAgMABBESIQUTMQYiMkFRYZGhFCNxsbIHM0JSYnKBgqIVFkNzg5IIU8HR8ERjwtIXJDT/xAAYAQEBAQEBAAAAAAAAAAAAAAABAAIDBP/EACQRAQEAAgICAQQDAQAAAAAAAAABERICEwMhUTFBYfAisdGB/9oADAMBAAIRAxEAPwD7LfXwj0913LEgBFydgSfPHQVtBLqUNhhkZww0n7CD0Ncv20jVnt1fH+IV1Iso14UKOWXVicFsFTkdPOums4tKKo6BQOmB09CT8MmpOL7YflRs7F5YX5jToBhAmxJGR3umOlW/JZ20l4pDNJLEkfLdUGgkhiVydm9NvjSD8vtnBHY8zlRieSZEEmkB9ssd8ZOy17+R4/ReBS3HmTPNv6oNK/hFX2tXwfdovyp8Ps5mgkd2kU4cRpqCn9UnOMjzFdB2Y7T219GZLaQOFIDDBDKT0DKdxXwv8hfD457q6nuFEgigLHWNQLSE5Y58yA3zrT/h2lYX0yjwm37w+x10/f8AOqKv0QzgdSK9zX51/K72rfiLyRWxzaWnekcHuyOTpDe4BOFHnuae/ks4v9A4HdXj5bErcpSxx3VVUQZ6DVnpV9sp9tzXua/OFh2m41Pa3HEVu9MUDhWTC4Y7Fgi6eigr1PnX178lnaxuI2QlkCiVHMUmnoSACGA8sgjapOvfpQ9bTHasC1a4vP5fq9qVM1K05PQa91mq1KsHNXEhr0S+1Z1KMNb8molq+sUPUq1anlonNTNDVKNT3fgVUocOa95pow12xvUrHm1bmirDXZx+WlSqcwV7qFDWYtUqVKilSpUqThp7+C5uHheVYndHhkUlcsiysEVRIMhzlmyvt12I7da5P+8t0n57hdx9sMsUyj4sjf017/8AkC1X88t1B6ma1lRRj9orp+dScT/xFrK8dokccjqGlkcqjMFIVQuSBgeJ/hTzhfCX/u2IUB5jWTHGN9RBbH2101j214fKe5eW5OP+aFPwOKeQTq4yjKw9VII+Iq+2F935r/Jn2it7Ow4pzJAs0sSJEh6v3ZR3fsLb/wAKw7EWV3Hw3iFxbRys8vKtUMaFmKkkzEYGdl0jPqfavuvE/wAnfDZ35klrHrJySuVyfUgbV0PDuHxwRrFEipGowqqMACpPyvdcd5PDW4ebNoZJJVkllZirPoOQChQEY2xufP1pvd8YU9m4oY1Yab0Ryk4wzFXk7uDuB3etfY/ym9gjxUQAXHJ5PMOOVzAxcL+2uMaT69aF7T/k6WfhcdnEUWWLQ6tp0q8iJpJbG/eGRnyq+ycA31HZMeTTzfHVL/8AVa6//h4tSvDXY/4ly7D7FVF+8GuIvexfG5re3sJIUFvA5ZH1rjJyAWOckAFvLzr7h2Q4GtlaQ2ynPLTBOMam6s38STT81fDTtLbtLbyRqAS66cE4yCRqGfszXL3zXVsHkiRUhGuUJqBCYC5U4BGCFLYUgZY+lEflV45NaWqNbsFmknjijJAO7E5GD7Cip+LyDiUVoNJQ2zzykjvBg4VMb7DxGmOPPOQMnaC4iA1xlgN2YwlMjC6sYbCkHX1zkafXNbx9pZVdllhUkY7scmSvdi1DvqNR1SoB0zvVu0ParkXEdtFby3E8kbS6EZUwinBOXO5JzgD0prwW/S5hSZY3UOPDJHocEHowPmCP+1LnfpnAKPtXCW0nUGBKkY1HWDgoMdTnGCNjmjLXjUT8zBKiNVZ2dSijVq2yfMFSD6bVjxKO0g0PKI48uqITsC5OVAA2ySB5eVaf2LGEdF1KGKscHJDIQVO/XcD/AMNS9N4+KxMSFkQ6YxK2GyAhJw5I2AOD8DRUcoboQR02OaSydnlMVwmrLToVZmUHc68nA8iWY496X3PZ2dQ30eUJqJLqrFcktKcjfbTqjx66TmoYjrK9rnuOWMpdJYwWdIJdwxXVJ9XygyggEfnGwaBvOOXUPN1RlgmoK3KOCV1FT3SPGoJ67HA3zVk6/Dr6lcuva4BpA6qoQE7SZ6I5w2VABJTAGc7+WNz7TtCjtgq6fq6sYZcyAuCCe6NDZJ6DB86RrTmpQb8RjC6w6supVypDbswVRsfU/I15b8VhcqqSxsXDMulg2QmNRGPTK/GoYo2pUqVBKlSpUnua91mq1KjmriQ17zvas6lGGt+TjLGG4s44dKR82VdcmInJdwUIhfDkByZJDzNh3TtTG/7QzJbJNpjGt3KjURiJUkZTuu7kKNthvW9re3batDWs4VtBOJIAzAbhSDKD6HHvWz3k5X66x1Y3wkqSjz374T38qw9RUOJ28rxw3dsrTnCSao0kAboDqx5nPTpg0NedmeDhiTBHEwLZKK0bDScEgpv6nPmAT5GnDXkIdXe2njfJOeSx3zuW5eQdznf1pXcLw+UyCW5iEjy8069MbDulVXTL6KWHTqSdqkkfZy3BYW/EruMrpDAXnNC58IxNrAz862fhl/G4SPiiszKzKs9orsQpXUdUbrgDUvl50TY9mYjMswmEyAgqpAdV083SAwOBjmen6K1nxrgl1IXYPGxw0ceGaMhGYsSWAOCCIh0OQpOxNSTncXT/AA7Cf10ySQt81YVB2mvU/O8Lm+2CeOb8RjPyojgdncRyAyl3DJpfv6wG1jQcHphQc4666IczLczOqySLyoVVC4VMlpS5TIxnAjzv51Iv/v7br+ehvIfeS0kCj+ZQV+dFWXbrh0uyXtuT6GQKf6sUnn7RGOR5BI7uLhla3DKSsaoF3Azp7+O9+1502s7+G82ltdWCUkLorqrgE6e9hiMDOdPmOlSYdseBpxKKMRTqrxTJPDIuJFDpnGoA7jegLXgV7E9xePLDPePCsMS6DDCqqxbByxO5PX2rzi3ZfhwuEjNhGC4YrJHhHyoJJVU3IGACdvEvWrWfZm3aAXEF3f28ZTmZ+ksdK9clJdQG3linLneFKO3XBp7h15tgLhREOTJbyiKeGXGWDFjumrBGPnT/ALLXU8Edra3QlknMBd5QNUQKnwPJ+tjFAwQ3AKCHi/eckIlzaIXJXGR3TGR/EUcG4sg2/s+43I2aSEkjqP0hmmWM3hyswW/lFIku+EW/696ZiPaBM/8Ayrn+F9pbw/Rrj6RqjuOJTRCIxg4t1LknVnOVC7fb511z8YvAQZuFMxXwtDcRTEZ6kcwIRn2oEcZsU5XNsbqDksXizaPoRnHeIMYZN8nO9X7/AF/ixZPp++yFO0F5eNwt3KRRXV6ZESNmWQRwKxKSNnDqwO+w3pl2O7ZEiDnamS7e8lWR5M8tYGGE06B3NJyN8jes+EjgYljeC6RGj5vLUzkBOaAGCpJsoGMgDAo6XsLa3FrZ20VzqjtZNWVKu0iEEPGxRgF1ZAJ9Nsb1K4EQ9sw08Jb6m3aya8lEq/WKC2EJIJA23x7itrTt5BJcmNCvIW2NxLMzFOX38AMjL0Iwck0v7XdhZrp710kRedaxQQjcaeW+oq3sdhtSvj3Zy/mXiMjQRrJNZwW8KRy6wQrEyKGIXfp5CoY4/v8Ax9J50UuFzG+wkA2Y6T4XAO+D5GhbuGCAtcSEIscWjUcBY0LAtjA8zpz9n2183vHnQ8RuTZTqBZ2ttEhJRtBLa21xZ2XAJ0knGOlIOIMwj4hbxsqxutlAqIJFjMk0hy6rKSclQ2T505E4fl9puuHQypnCgEK2tQFJAwVycdOh3pbc9llbGiQjC6RlQwx9QADgju6YlBHnqNDflNnEXCrvpjk8sfzYUVyo7V3NnHcRxRwNDw+3tFZX1KxZ076qV8/t6Y880Zi4y2enWRdl3QDRMdQBwQzL/wAoJ3Q2NKhZNumW8624Ta3Yk1zZKjmPpD5GSkeEG+41c3GfbpQF327ImmjhtJZxbLG10yONUZlGQqJjMhAznBHQ9aPv+3FrFI6NzCIghndYyUh5ng5jeWfl50j+RXaz3tsih1aRjHFqyWlGvTIX3JBViQFOCQNjv0pk/agoQHiO7umckbxuFfGRv4kwPPvb7DJUva+yWZoGuI0lWQRlWODqYAgDOx2I36UxtbuGcZjeOUKSMqQ4BHlt0NSz8wvtO0aOBqR07ofBAPdbl6ScHz5ibVvHx6Bo3lV8opAJA/WxpxnyORvnFbzcKhcqWjQlSCpxt+jjYdR3U2/ZFK4/oUeu3SeONgw1LzVDqQBpUhj0xgaTtioeqc218j4GcMcnQ3dfY4J0nfGfPpW5ceo36VzJ7HxHwu+g6cqe8px6YwApUsNIGBq222PsvZ2RTqikGkOzCMExjQTkRKVzp6y5YDzAqGIJu+ywKQIjIFhhEA1JqKgFTzIsEBZO6N/s9KpDwW5LpqfEa4B5cjAsNUrMSMDGSYhjfYHemgYjoTV1nb1Na6q9OxLxeynE8k0S5djGiFgHCqiN3gDuBrkOd99NZ3nE7jLR6lxzI0DPAdODMitnvAZILbdOhB8q6Jbk+1XF36j51nr5LMcxxWG0ErB7K30IUDS91GDOjNgAKOgUZ7w8VUW7t1J//siZdQZRK7BApjGSpYjGZE8j5+ldPI0T5DoCD1yoPlj7sihk4XbDwxqudOeo8LKw+aqf4VnWz6nJdDISMR38gZjpAliR9JDMuGGlSDqDAZIzjbNFLNdq+gS2crAZKkPC+CepAeT44r0dnbfmiUeINqPQ5OtmBJIyN2bpQ/EOzJll1mUFCzEoY+qsYtQyGA6JjOP0t80FvNxCdVbn2i6MYYpOrgg7EESKm3lvQouLcMGa0ljcKqDTDqZVG6j6ktgf9MjpQ83Z2XVpGlozIrgB2RYkE5dlVAMMGXSMfs/ZRHF1u+ZK0WVGhymAp1sqxCNTnfGozE+wqSz8RsecHecRyZ1BZGMY1adOvTIANWkkUVZW2YGjtriPSsSRwuAsugquNbYYaifTbpSabiM0ckrSauVs2nQwGOZcMXyBnwIgI38Q26Zz4dBBeTBXt7U6UlLlY1Oogw6CGG46yeZzipUytuz8iyAlk0sYml8eotE8rDGonOouMkttpPXOwCcIMRh124CwqZdcYDsG1u5iTJBRfCMgEtnGwG7/APu7ECNBmTHkk8gH+0tip/ZUq5KXc2/QOsbqP6AfnUgvHOJTxyLoVigjD4ERfWdR1qWB+r0oAR6lvbfK+7Qy28UBlSMyyIzsAxjHd0ZijB1F5DqwF2zpPSjOTfKPzttL+9E8R+KyOP6an0q5B+stEIG4MdwH39cSImKkQt2iVmk+mQRmJdg2FkUd+fGdQzukaHAGxrKDg3B7ski0i1BNblYtOjBYbsm2e62AD5bU5knh0HmWUyAksQIQ25BBb6otvgneqJxGxjDq0vKMq6W5peNiACAcygb7tvUibhnAbKRVNtd3cLMiuEF2+QJMaQY5CVB3G2KYr2dvV3h4o7DbHOt45hj2KFOvrvVB2ZhnBEd2XXlGLussmlW5fhK9N40+0CjOLcJlkeNY2Eei3dS4XSpfKcrSAcgKylsemBUMQLyuLxjIawn9MiSBj8CwFZzcUvh+e4UHAIOYbmOU5B2IWREwR161jJw/iCKuguSoYr9aJN2VhpYnSDgiMjut1bpR/FufHPb6DJJoiZdRj1CRnkiyrsAFTuqxz7/FyLwhbxjtBbzxNDe2N8sZ3ZXtnde6cgkw6h1360tu7zgtylzE10qG5lSScGQo7NHjSO+NhgAYpvB2wm0rrjiUs2wZjHnvRqYVHeLShnwenToPLdO00ciostu0ivsmdD6mPLIXBx5SJv7VZo659gTdmoZriWe1v3jFwUa4SCRDrMedJVgdSbEg46+1D8a7DTSNeJHNGlveypJPlCZk0gB1jI7pDAefTetn4dwmdhzLSHL4C4gwVPcB1smw7zoPTeiOHdk7KTP0W4uo9GNorqUKuRkdxiVwRv0wferI0s+lc/f9jrhoZ4zGrfSeKxyuAwOLVCoXUT+yDt7mlfH+BXCi/eOFo4ZuIwiVViJBtYYzlhHGQWQsdwOozXfN2VvFxyuKTbdBPBHMP6RGfnXn0bi0e/NsZl8y0UkLY9e6zCr9/r/FjkC/JrauiXByBA8wMCLHJEiALh+Wsu4QnBGNuuKVdq+CW9xxqyieGNh9HmmlBUd/dVXX64xtmulHFr5fHZxOP1orrc/yvEPxGshxaMS86SxuUlC6OZylkbT+qDGzEjPtW9a545Ztc9edspIJFEHJe2W4itI40hkxgkIf/wBg4TWuD3AD0G9Om7YSrfyWJtw0gMbRMrlVMD55kkhIOkpjp+kSBt1pW8HB9aSMzQFJxcqsnMiRZQfEEcaRk9dt9qL4b2etGuIbm2vFadHkaV9aSPOsuMpJpIxjSMYG1Hs3Hw6vFSllmsMk5iQTJhWKsszFSEcKwwTgEE4HXofShob1THrW6lA0swLxAx5C6tJOkYOnBxn1rp2x01PKmKTvxIr/AOotXOtYyCrxnUzaQuQzfpAjp5UwBuB1twceccwb5MqUzySjFEVKE+mkDvRTr/p6vwE1RuLwDZpFQ+kmYz/WBWpyiwOr0H3rOCVXGUZW/dIb8Oavin1U0E7ep++tFu29qHqUaxZFi99vnXq3K5zjf1wKDqVnr4namK3K+taLKD0IpVUovii2N817SgGrrMw8zWeqnY0rw0vF23t8KuL0+nzrPXyO0ZXfALaX85bwufUxqT8cZrH+7cIxo5sYHlHNIo+GrFHrejzBq4ul9aNaswvPCZQSUu5x6BhG6/NM/OsxbXy9J7eT0DQNGf8Acsp/DTdZlPQirg1kucuorh3VpbOJ9HQx3JPQ5GUeNQdwCAScGvWukyGkspl0HKkRK+DlTkctif0V8vIV0Wa8IqTjZZOHKvePI1AAc1XiHdYEbOBtkLnffAph2OhRFfFxFMWKgFHDAIihUUEH2J3/AFsZOMnosUDecEt5cmSCFyepaNSfiRmpYH5rG7PdNcVZcOiWwE0fMUu5aMLNIi/WTERrhWxjBWm93CsThTdzrnOA+l4/PqzJt0P6XlTL7Q2vRSmO6YukaXNvIzq7IjRMjEJp1HIk28S/o+dG4uB1gjYeqT5+Tov3137IxqJO/vS+84HbS/nbeF/3o1PzxW30thnVBMMeYUOP4aGNZPxeEbuxjz/zFaP8QFanKUYpj9Ghy7KojkdWUyKg197qc433AO+elDJwC20hd9IVQBqOO6oXVp6aioxn7a2qVjqh2ZDs8gaMq7dzT4gGBAd3bPTcluvsKD412daRndWGt5AcE6MxiPTyy2lttWH2XcgUxqwkI8z8az1X5OxC3DLqHmGLWzOJMtzAS0hihWKVg3TTpfOPPFEtLeKScsRu2DGCO9OFSPb9jUSfcHypwtw3r8quLs+govj5LMI+0c1ssKzCC3kDkkM4CDAVmJDaSSdj0GfPfFCC5gB2jmjBd44uXO2XaNgpGjV3ckjHl642z1AuF6advlt0oWHh9sAwESjV4jp7x7xbduviOaNeUOYVQyqdWLiZCpVWV0RwrOzqAe76qxOD0wc4NXiunKqy3Ns6swVdcbREkgHAOsg5BBHd8x1zR7cEtywYAqe74XK5KlirN6sCzEE+ZoN+yETacO2wZT0IKuULKAuAvgXpt1yKNuUWIvBPO2fqAQCV7k25Kkg4V0XbPvVF4suooUlDL1UKHPTPSNm8sH+Ioubg7G7W4ygAAz3SXwFYac5xjLE5HuN/IEcInWYsrFEklZ5Cr7950xs2eiIBt+saZ5KMNW4vCPG+j/MVo/xgUVb3CPujo/7rBvupbZG7LxCRplUT5JKrhl5cmUYLnA1aBnJGRkdcDHid4msma3t2QtKE1x4b6to1Us5B8RcjYenWtTy1YPSK8rm7O8ifASCVe8E+quCFLMZMacsAVwmc46MPSi+H3sMzqkV1MGZQwVtDYygbBDLnODmmeUanNSljzsurN1bZU7iSJovMjxczBGQRkDyraS5mTTqjiYMVC6J851dNmQbH1zWuzitaNqZoNL076oZhpOGOkMAQP2WJqp4vEBlmKD1dGQfFlA+da2gwOr0GsLe8jk8EiP8AuuG+41uRin0FhM3qa0F01YVKtYcixen0FZ3vENMchA3CMRnpkKcZ/jWFD3+8ZH62F/3MBWL4+J2rSzsY/osMEnRI412JHejC4II8wwzmqSdn4GYNrk1DHeL6jsGAyWznZjRDda8o6otnnDeCCJ0cSMwVHTSQMDWyHu4wFA0gYxSc9l5I0xGYyWjjWTGYy7KZmeQkZ3LOvXOwNOQausp9TWb4b8nYgfht6qZEkhk5UmcOGBdUiWLqMbsHY/xptwS4uWmlEwAQZ09eus6dPdGQUAJ3bc9fKjBct7Vdbs+g+6jrq2hWeJIPEJEx+tE4Hx04qQcThc4SWNj6Bxn4ZzQ5a8Vyctg5OnQpG86qigjcDl62J69N9q8seKmWKeS6hjCRqGwy50nv6o2Jzkrhd8DxdBV21ampU15XMS3cPLlMVoqyorE8p9KAg6UIK6C3fyMAbaT7ZKe7jEiKr3KoyswfUXLYdFTlqwYsGLOP4D1Fa7Rqe1KWtMACVvYwoIBMsQI72cEMGTIJVhkZHdPoaJVbjvAC3lK7HTKyEfaCrY/ia1PJFqJxUoOK7kIDchyD5oySDbz6g/KvW4io8Syr66oXx8QCPnWpzgwLqUHDxaBjhZoifTWAfgTmjQNs+VOYFlkI8zVhcN61lmpVrCJF4fb7qsboEYZcg9fShKlZ6+KzWwWLY6FznV4R4sYzt54JH8arZ2EEbBkGMAKBqOkAADIXOM4AGazqVm+KHYLa9mo0lEodyQQQGIPh5hXJxk7yHc+g9KHsuynLeEhkZYmVgSn1vdh5enVnGjzxj7qZVYOR0J+NZ6vydit+F3Qd5A7E61aNQ5xjmSswKk4yVKL/AA+ygY4bqHdlkbcZOkMEIhhQMgGMAsZicDyO3kelFw3rVhdnzxR1VZhJwOH6S8jXMKthY1AeIdQ0pLd4dSDHny2FN/7vwDwK0f8AlyMnyU4ohbz1HzrUXa+9GvKHMLzwQ/ozzL7Eq4/jqUmqHhtwOk0TegeEg/FJB91NluFPnVxIPUUZ5ReiIx3Q6wxN7pMQfg8f/WhL+8ZWjV4ZlLSDGysCVVm20sc9CfLpXU0lvSWvbZfJYp5WHvmJF/G/wNPZVrAp4tEPEWj8u/G6D4lcVrb30Un5uWN/3XUn4A5rKWd4pLt+VLrbTyiqagVSNcHr+sX2NLH4kzFVniibdwebASzBWbSwyBgYGcgH309Szy0auhIryucjMUdtBI0IMkkDTyciUxLhEVnYYIGNwMetFPdQh9CzXKn9HGmTUSyrgAhiCCyjBx19jW+0anNTFJ4r4FS63cekBWPNgKnDZ0nIddtm3wfC3pTExXI/woX91mKn4NGfvp7ItaOF0fQVf6UDsRn13z99C1Kb4+IzVprS3fTqiQ6TqXKDY7bjbrsvwFVi4VbBxIBhgcjvNgbscAE4AyzHA9alTNZ6odi/+6MIUiJuX6EKpIXDAKNgdtR3OT65G1bW3AniFwUkGqRGVMJpKsdRDE5OTk+WB7UVVg59TR1fk7Ep4ROiq0esbElRIchQsISJVJ0g4Vt/X7a2ja9MjElo1MqBRpVhoaSXUT9iCP7CfOm4nb1qwuj5gVm+OrZycPHJMO86CTuqTC0TasJDqaRNRKqNxnbqeoxuTwpoJpAgs0RsMzPE4CqAVAIKaSxJJ8v0TXTi7HmvzryJ4x0QLtjZQNs5xt5ZJNZ05Q5jnTcQB3RZLpWBAGlzLqyzL3QS3mp61Ddj6oRXeoylVUNEr5LjI3Up+iCSM5xvim8fC7YOHVQpXp3iAN26AnAHff8A3Vla9n442jKO+lGDBMgqWEZTUTjOdPv1qzYvTCWSZMgtavpKg99omyxwoIIfGTsK0aWZRlrd/fQ6OPiSp+VYT9mNUjPmNlMqyaGiwO7Irkk5O+3UAeWc0JFwG6i5YilOViXctlOYA5kLK25Dkp57AUzyVawwN+AcMkyn3ibHxUEVROMW5OBNFn0LhT8GwaT3cV2EBkeU9yYKAAuZGSJYg/fbcuZGU5x19q6Hj1z9UuDgGZQ2pdtKkl8gjoQrb+9PbZ9Rq1G4yNx6g5HxqUhtreKO3tpJ4I2mlTLNGAjGRl1LGuMHLHKjfaibd4GZQrXMev8ANHmFlfvaSyZLbA46+RB6Gtdo1NalKbq5CLE4uzolJCvJGjKAqkknGg429aMRJ8lQ9rKVxqAZo2GemR38ZrXZFqKqZofXOB3rZv5JFf8AFpPyqrX2PFHMv+kzfNAad+IxRVSgv7WgzpMqK3o7aG+D4oxDqGV3HqNx8q1mJdXPqaGjP17v+kIkjz7FmYj46a3FYW3WQ+r4/wBqgf8AeiyIctyfari79R86FqUXhxWa3kETDDICNJTBAI0tjUv2HA29qxXhtvzBIBhwSc5PUtqO2ceLJ+0mvKlHVDsEl7LQMFCsy6FVEIbOAiuoxnzw7b0+ghCIqKMKqhQPQAYApZXoY+prPV+VsXzTyxyLEz2zuys6jU8JKpjW2DrGBlfjW3NmA71u2/6jo4+ZU/Krca4EZ2Vg6d1Cul01o31kb97BGx0YI9/bBWr2WmRl0TLyxp1KuY85Dc3ABwBgRKoz3Rq3rG/JrEHG/A2aOZfthY/hBFeJxe3Jxzos+hcK3wbBrKys7mGBxqd3PJ31cxvCvOZNXvrwp9Kzgu7gRXD3GDFDCxRZIxqkwrMGc5xnGjIA656dKe2jU1Xfcbj23HyqVyScRgyNdvasepkiJhDD6sMIhjLurOQRkdOoJxR3D7lZZY0RLiPXzSxNxqEYjEeg4Ynxcxfb0JG9b7Rqf1K5y84usahknmfJHjgDDQVkbmAhQSuEkwc7kUZw2/mkCYa2LuuoIXMUhG2dgZOmcHbansi1N6lCpNNjJtyfTlypICPbOmvGvseKOdf9Jm/BkVqc4MUXUoEcXgzgzRqfRm0H4NijYzqGVII9Qcj4inMS4cjz+dXW4b1NZVKsRCBdHzwauL31HzoSpWdONWa0uAjsjNqyhJUZ2yRjUR6gZx9prI8LtycgaW1BsqSpBBJ7pz3RkscDY5Ne1KzfFDtWdxwKJo0jVmVUgkgTBBwsiqpO/UgD5mgZ+zD62kSUagDytUfhYyo4JIbfAUDGBnb3plXoY+Ro6virYFw7gckVxqDsYlGFy+Tp0gaCunJ72pidXX7dvOGPdK07zI2OUGRMhhzNUupUYHJGBEM4XPpTETt6n76uLtvas3xU5jnuE2U1tBl9Jb6KFSEM7iSZUZizB+jHGMDrvvsMZ8Msbd5o1UxThoTJK4VAUbUgQgxgFQ2ZO6d+57GunF56j5/+e9eF0PVR11eEHveTfb70acocxz85jjmlVzNHEgjAkErFFZlZmDamIH6HQeYzV4tCqdN28feORNENiRq3BVTuDkb7746Gmlxwy2kZmZAS2dec4YldOWGcEhdgfKszwGJira3LK4kBL6jrGkBjnqQo07+RPmaP5RelXtblBkvbuPMsHh+eXHyrwtOPFb5/clV/kwU1pxng8k8KoXQuCSWZMrkhgCAD1GfPIOOm+yqbs9cqzskx9NmALIWTuaSBp0hSB3/M7jNO9WIPN7jxRTr/AKRb8BIrM8YgBwZUU+jnQf68V5eW9ysMCqdUgJLOVVtPUAnJPTV1H6prGXi1wj6WGVHM8UJJYKXwx0kDGAOntnGoGnto1M4nDDKkMPVSGHyq1c1wyeJ0j59vbN3QHmUBSzC3EsjgBdl/m8+lEG5i5XNjiugMLgJKQpc6cpgsdwWx0xscVrt/A1PasJD6mq1K64Zai4b1qSyalKuqspGCCNiD1BrKpRpx+DmiWmUkFlyQcjO+D6jPSsbW0t4ypSJUK6tOldONZBbptvpX4CqVKz18TtQzdnLYqygsMqU8RJClHUKurOAA74A/WND3fZVX5wWYhZtRfKhmDnXgq2QQoDsMDHsRk5Y1KOpbBeG8LlhglhXR4SUKsU78mrUBkMVAyuDv57Uifht7EGdVkMhiWNCsusgapmOdR3Ynkg4288/o11KufU/GriZvWs3xUzk5hL28jcKVZ1d9UnMXujAiBRcLhU063yT1Psa37QXFpEYCLe3fm4YN+bbQzRrqQqnePfBxkfPNdF9JOMEAg9RUeRGGGjUj3AP3is3x8lmOPbisYidxDco4hM4RZy45fLVg51HA8SAjBO+2aP4kJ4WhVZdZk8QbSSoGOY6gR7oo3JLDyGd6c3dhbSjDxKR9mPIDy8sKox7Cs7zhMUjyPzJFaRBG+G2KANhQCDjxMdsb4ou0Poi4fxqeQxjTGRIVVWZTGNbRCTR3XffSeuMZBpxzZxnMGcdTHMr9PZwhBovhnBYImLqiGQk98qpfScDTq64AAH8BXPydkZAoUNCTupYB4mJI7ly5XOuZSWIG27HfpTvVgze/0kB4plJyQOWWOBjJ7mfUfEVU8YgBw0qKfRzyz8HxSm54ZerI0iltQBTXq5hYO7F2jQsoj8MAxn1223dcTklNtGDr5geMSFVO+jvOQo6qceu+cU9tGoiJwwypDD1Ugj4jarGub5McMNtz4I5ZHhLyPy9LmRQjybgEjCmQ4z1XAq8F5DkgpNGyoXIiuC64+p043xk81dvY1qeUauhqUmkn0TyxGeZQoXSxjEisxUsybJ4gMYAOTk7VvDPIRlZ7WQZwdSPCQcEkE62wQAeo2wa1PLFrTKpQyNPjPIVlIyDHMHBB6EalXPxrJuJBW0vHKrEagunUxA2JAQscA4GfenfiMDs1KBPGIR4pAh/9wGP8YFFwTK+6MrD1Vg33VrMTQMauJ29TVCK8qxKGwuW9quLv1FDVKzeHE5raflSDEkYYejKGH24IrGTh1sxJKgMcb7g7FTkHy8KdOukVKlHVDsULNbAgZuVyCEKtIUfS6qSgyRjUwH2EUSyKI1lF6VR/AZVj0knou4U567Zray4DEkvNLlmyCmTgLgsdgNurH08v47ScCXlxJG7JylZFOz5VwA+oMMEnA3P/AHrhmxr0x+j3A2EltIR1BVoiM9M4Z8fCoWnHit8/5cwf5OEoaTsswbWjx91yyjRoLBpUcrK4J1Y04Hd296w/sa5UO2slyxOFlYKAUkJAB9XZRuDsB6U78osDjfY8UUy/6efwaqzPGIAcNKqH0fMZ/rxQMDXNvHEoZiSVgiifTuOSoDnq3dfc7nbPXrTPiPFpYpNOEKIIRIxBBYyuytpIOBpVdR2PXFa7LBrlvE4YZUhh6qQw+VWxXNPxa1dWZ7KFsAyZQoe4sQctqKqcgFdv2hv6GNeWauEZpoZNWnRzWGN1AJGsjBLKPj6Gtdo1OcVKh4K48NxJ7BlRx+HPzrNrC6X/ABIJPtjeM/EO33Vrti1aYqYrA/SAd4FPuk4b5Oi/fVGvWHjhnX+TV+AtTOcGBVSgW4vCPFIE/wAwGP8AGBRVvMrjKMr/ALrBvurWYsNK9DkdDUIrykNRcN61dbtvah8VKzrxOa1LqXEhTvhSqnPQEgkAdBkhc+uPah34fbNozDGOWxZAEACkkEkYwAchT9ozV6lZ6+J2Z33CIJgckgl+YSD+lpC5wdj3QBg7UBJ2RiKFUdh9WqLnBAKuW1ELpJO+nqNs+uaZ1KL4p9lsUcW7MStBFFE6dwuxLFlPMZgQ6HvYx9YMde8N9t78X4ZOJpZouZ31jjxHIFbCLKV8fdADuM7ZwPPcU2Dn1Pxq4uG9TWb4qdnPSXd/E6agXDMxbC5GFfBUBUOAUyw1EEkgeWKXW97rMcbWtq8jABlZSHRtUY1PIQxIbU7DbPdxvnNdp9KbzxWNssaMzLGoZt2I9c5P2ZOTt5nPWjr5HMIfpMCw20nLmTnKraY5mwgJQZIJAK5ZfKsRxVdb4luVQRpIpaMSFg/Mwyro1FNKai2RjbPWukuLW3kKF4lJj/N5Xw7qe76bqp/lFBP2etiGA1JqBUlXYHSVK6QTnC4JGB/0rOOUXoFY37uExcWxdsLy3QowcqG5eVcgkA+S+nrR0MsxGRFG6/rRXAYHHXGpF++srvslFIVIcjAYHowIaQv0Oww3256eQoROyskJjkUwyNEGKjQYznG0aZZsKcKMk5GP0hsHejBibxh4oZ1/lD/gJrM8YhGNThM9OYrID9hYAVXtJbXTSK0OdKp5PjLHVqDKWAI8GNj59KXQSXcCmMCQRoFjRhEJMaFYKiou+CVTLEkYPkejPLVq6GoDQZ4mg8QkT11xOo+OnFXt+IRPsksbH2cE/Cu2ZWRglYeZq4uW9axNSnWVZEfSdwSBkdK0W7HoaDqVm+Pidq1a3gIIMabgg9wbg4yDt0OBXj8NgZg/Rs6jhiuo5B7wBwdwDvWdSs9UWxsGr2lAq6yH1NZ6vydjTFTFLxct61YXh9BWeuraDsUDc8Gt5PHBEx9TGpPxxmtBe+1WF4vv8KNOUOYDPZ+HbTzEx+pK6j4asVQ8GYHu3Eo9iEYfNM/OmYnX1FXDA0ZsXok/s+5XpLA/s0TIfirn7qri5HWBG90mz8nRfvp/ipTvyWI51rph4oJ1/kDfgY1RuLQr420f5itH+ICukxUxWu2jUjt7pH8Do/7rBvuJrYr9vwou54VBJ44YmPq0ak/MUKez0AGEVk/ckdPkGxWu1aq1Kj8GI8M8w9jpYf1KT86zPDbkdJoW9mhIP+5ZP+lPbBq0qVgyXI6wxN7pOQfg8Y++qm4ceKCYfyq3w0ua1vxGKJqUG3FIhuxZP8xGQfFlAra3u45PBIj/ALrhvuNazFhtXoYjpUNeUhos7DzqwuT7fCsalZ1nwc1//9k="/>
          <p:cNvSpPr>
            <a:spLocks noChangeAspect="1" noChangeArrowheads="1"/>
          </p:cNvSpPr>
          <p:nvPr/>
        </p:nvSpPr>
        <p:spPr bwMode="auto">
          <a:xfrm>
            <a:off x="673100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7765">
            <a:off x="2875490" y="3519197"/>
            <a:ext cx="2655315" cy="199148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81791">
            <a:off x="4917636" y="3993898"/>
            <a:ext cx="3390900" cy="134302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825500" y="2695321"/>
            <a:ext cx="1711083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!</a:t>
            </a:r>
            <a:endParaRPr lang="en-US" sz="2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384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59685140"/>
              </p:ext>
            </p:extLst>
          </p:nvPr>
        </p:nvGraphicFramePr>
        <p:xfrm>
          <a:off x="844952" y="1516284"/>
          <a:ext cx="7546694" cy="467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484" name="Picture 6" descr="C:\Documents and Settings\ann091\Local Settings\Temporary Internet Files\Content.IE5\QSN4HSC2\MP900401120[1]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431" y="2514597"/>
            <a:ext cx="17716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7" descr="C:\Documents and Settings\ann091\Local Settings\Temporary Internet Files\Content.IE5\P7K2D3FD\MP900439382[1]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2514597"/>
            <a:ext cx="17526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Box 2"/>
          <p:cNvSpPr txBox="1">
            <a:spLocks noChangeArrowheads="1"/>
          </p:cNvSpPr>
          <p:nvPr/>
        </p:nvSpPr>
        <p:spPr bwMode="auto">
          <a:xfrm>
            <a:off x="6457708" y="2666996"/>
            <a:ext cx="1600200" cy="923925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120 hours</a:t>
            </a:r>
          </a:p>
          <a:p>
            <a:r>
              <a:rPr lang="en-US" dirty="0"/>
              <a:t>        x 1.5 =</a:t>
            </a:r>
          </a:p>
          <a:p>
            <a:r>
              <a:rPr lang="en-US" dirty="0"/>
              <a:t>	180!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0" y="560650"/>
            <a:ext cx="9144000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900" kern="1200">
                <a:solidFill>
                  <a:srgbClr val="F4732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Satisfactory Academic Progress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27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59081A0490A64D971E178CB4033BC8" ma:contentTypeVersion="0" ma:contentTypeDescription="Create a new document." ma:contentTypeScope="" ma:versionID="90e0df258246c2a2c111fbc0a8f5b6a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A8DD9A-B462-4606-A6A6-A3C5931BB93B}">
  <ds:schemaRefs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297627D-0357-468B-AC6F-EBB852F28D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777AE4-CB5E-4718-9E4D-76F3740DB0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455</Words>
  <Application>Microsoft Office PowerPoint</Application>
  <PresentationFormat>On-screen Show (4:3)</PresentationFormat>
  <Paragraphs>84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Aharoni</vt:lpstr>
      <vt:lpstr>Arial</vt:lpstr>
      <vt:lpstr>Calibri</vt:lpstr>
      <vt:lpstr>Wingdings</vt:lpstr>
      <vt:lpstr>Wingdings 2</vt:lpstr>
      <vt:lpstr>Office Theme</vt:lpstr>
      <vt:lpstr>Financial Aid 101 for Student Teaching</vt:lpstr>
      <vt:lpstr>PowerPoint Presentation</vt:lpstr>
      <vt:lpstr>Applying for Financial Aid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Texas at San Antonio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UTSA powerpoint template for Powerpoint 2007</dc:title>
  <dc:creator>Kristina Leh</dc:creator>
  <cp:lastModifiedBy>Alejandra Gonzalez</cp:lastModifiedBy>
  <cp:revision>70</cp:revision>
  <dcterms:created xsi:type="dcterms:W3CDTF">2011-01-03T21:33:17Z</dcterms:created>
  <dcterms:modified xsi:type="dcterms:W3CDTF">2017-02-02T17:27:00Z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0x0101001259081A0490A64D971E178CB4033BC8</vt:lpwstr>
  </property>
</Properties>
</file>