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7" r:id="rId2"/>
    <p:sldId id="473" r:id="rId3"/>
    <p:sldId id="258" r:id="rId4"/>
    <p:sldId id="282" r:id="rId5"/>
    <p:sldId id="315" r:id="rId6"/>
    <p:sldId id="314" r:id="rId7"/>
    <p:sldId id="313" r:id="rId8"/>
    <p:sldId id="312" r:id="rId9"/>
    <p:sldId id="316" r:id="rId10"/>
    <p:sldId id="317" r:id="rId11"/>
    <p:sldId id="256" r:id="rId12"/>
    <p:sldId id="271" r:id="rId13"/>
    <p:sldId id="272" r:id="rId14"/>
    <p:sldId id="269" r:id="rId15"/>
    <p:sldId id="275" r:id="rId16"/>
    <p:sldId id="294" r:id="rId17"/>
    <p:sldId id="297" r:id="rId18"/>
    <p:sldId id="296" r:id="rId19"/>
    <p:sldId id="477" r:id="rId20"/>
    <p:sldId id="371" r:id="rId21"/>
    <p:sldId id="363" r:id="rId22"/>
    <p:sldId id="472" r:id="rId23"/>
    <p:sldId id="474" r:id="rId24"/>
    <p:sldId id="475" r:id="rId25"/>
    <p:sldId id="281" r:id="rId26"/>
    <p:sldId id="320" r:id="rId27"/>
    <p:sldId id="47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35868F-794A-531E-88C9-7A033CE3B095}" v="89" dt="2020-06-09T14:03:59.2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49" autoAdjust="0"/>
    <p:restoredTop sz="94746"/>
  </p:normalViewPr>
  <p:slideViewPr>
    <p:cSldViewPr>
      <p:cViewPr varScale="1">
        <p:scale>
          <a:sx n="61" d="100"/>
          <a:sy n="61" d="100"/>
        </p:scale>
        <p:origin x="1096"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AFF48B-0D69-BC4E-850E-DA4FABA8A827}" type="doc">
      <dgm:prSet loTypeId="urn:microsoft.com/office/officeart/2005/8/layout/target3" loCatId="relationship" qsTypeId="urn:microsoft.com/office/officeart/2005/8/quickstyle/3D2" qsCatId="3D" csTypeId="urn:microsoft.com/office/officeart/2005/8/colors/accent1_2" csCatId="accent1" phldr="1"/>
      <dgm:spPr/>
      <dgm:t>
        <a:bodyPr/>
        <a:lstStyle/>
        <a:p>
          <a:endParaRPr lang="en-US"/>
        </a:p>
      </dgm:t>
    </dgm:pt>
    <dgm:pt modelId="{420B147D-297A-714E-A12C-7EBE35C36F3B}">
      <dgm:prSet/>
      <dgm:spPr/>
      <dgm:t>
        <a:bodyPr/>
        <a:lstStyle/>
        <a:p>
          <a:pPr rtl="0"/>
          <a:r>
            <a:rPr lang="it-IT"/>
            <a:t>EC-6 </a:t>
          </a:r>
        </a:p>
      </dgm:t>
    </dgm:pt>
    <dgm:pt modelId="{91FFBCF3-5A24-004E-A995-70F637C32550}" type="parTrans" cxnId="{48016725-8191-454E-8665-FCDE469BC3C5}">
      <dgm:prSet/>
      <dgm:spPr/>
      <dgm:t>
        <a:bodyPr/>
        <a:lstStyle/>
        <a:p>
          <a:endParaRPr lang="en-US"/>
        </a:p>
      </dgm:t>
    </dgm:pt>
    <dgm:pt modelId="{C10CF3BC-B8BA-6E40-AD9F-B92CDBC01B7F}" type="sibTrans" cxnId="{48016725-8191-454E-8665-FCDE469BC3C5}">
      <dgm:prSet/>
      <dgm:spPr/>
      <dgm:t>
        <a:bodyPr/>
        <a:lstStyle/>
        <a:p>
          <a:endParaRPr lang="en-US"/>
        </a:p>
      </dgm:t>
    </dgm:pt>
    <dgm:pt modelId="{0BCAB33F-B0C9-A547-9803-9961E48868AC}">
      <dgm:prSet/>
      <dgm:spPr/>
      <dgm:t>
        <a:bodyPr/>
        <a:lstStyle/>
        <a:p>
          <a:pPr rtl="0"/>
          <a:r>
            <a:rPr lang="en-US"/>
            <a:t>Generalist</a:t>
          </a:r>
        </a:p>
      </dgm:t>
    </dgm:pt>
    <dgm:pt modelId="{88CA271E-4B3D-A343-BCCB-C81A0FC8027C}" type="parTrans" cxnId="{6C33E371-478B-AD49-BA58-BA32CE79877C}">
      <dgm:prSet/>
      <dgm:spPr/>
      <dgm:t>
        <a:bodyPr/>
        <a:lstStyle/>
        <a:p>
          <a:endParaRPr lang="en-US"/>
        </a:p>
      </dgm:t>
    </dgm:pt>
    <dgm:pt modelId="{F3E08EA9-0209-2E43-8947-B0C2760B9DCF}" type="sibTrans" cxnId="{6C33E371-478B-AD49-BA58-BA32CE79877C}">
      <dgm:prSet/>
      <dgm:spPr/>
      <dgm:t>
        <a:bodyPr/>
        <a:lstStyle/>
        <a:p>
          <a:endParaRPr lang="en-US"/>
        </a:p>
      </dgm:t>
    </dgm:pt>
    <dgm:pt modelId="{81AD8EB6-16E7-FA4B-89D3-C8E506CB7846}">
      <dgm:prSet/>
      <dgm:spPr/>
      <dgm:t>
        <a:bodyPr/>
        <a:lstStyle/>
        <a:p>
          <a:pPr rtl="0"/>
          <a:r>
            <a:rPr lang="en-US"/>
            <a:t>Bilingual</a:t>
          </a:r>
        </a:p>
      </dgm:t>
    </dgm:pt>
    <dgm:pt modelId="{1A3FDAEC-EE5F-364D-96D8-A573CD605318}" type="parTrans" cxnId="{8A1CD286-EF97-3C41-B7D6-1D4F59406F83}">
      <dgm:prSet/>
      <dgm:spPr/>
      <dgm:t>
        <a:bodyPr/>
        <a:lstStyle/>
        <a:p>
          <a:endParaRPr lang="en-US"/>
        </a:p>
      </dgm:t>
    </dgm:pt>
    <dgm:pt modelId="{3BDE3D72-9E0A-D645-A823-728B878EA33D}" type="sibTrans" cxnId="{8A1CD286-EF97-3C41-B7D6-1D4F59406F83}">
      <dgm:prSet/>
      <dgm:spPr/>
      <dgm:t>
        <a:bodyPr/>
        <a:lstStyle/>
        <a:p>
          <a:endParaRPr lang="en-US"/>
        </a:p>
      </dgm:t>
    </dgm:pt>
    <dgm:pt modelId="{29C6EF28-FF12-6A4E-8E9D-858432CF7B99}">
      <dgm:prSet/>
      <dgm:spPr/>
      <dgm:t>
        <a:bodyPr/>
        <a:lstStyle/>
        <a:p>
          <a:pPr rtl="0"/>
          <a:r>
            <a:rPr lang="en-US"/>
            <a:t>English as a Second Language</a:t>
          </a:r>
        </a:p>
      </dgm:t>
    </dgm:pt>
    <dgm:pt modelId="{4B2037E1-F20F-A946-9CCC-76718D88BD18}" type="parTrans" cxnId="{DCE5CB1D-6CD4-574E-90C5-21CB751DE9A3}">
      <dgm:prSet/>
      <dgm:spPr/>
      <dgm:t>
        <a:bodyPr/>
        <a:lstStyle/>
        <a:p>
          <a:endParaRPr lang="en-US"/>
        </a:p>
      </dgm:t>
    </dgm:pt>
    <dgm:pt modelId="{FD36D3CF-E618-AE4E-AC74-5A8BFB319307}" type="sibTrans" cxnId="{DCE5CB1D-6CD4-574E-90C5-21CB751DE9A3}">
      <dgm:prSet/>
      <dgm:spPr/>
      <dgm:t>
        <a:bodyPr/>
        <a:lstStyle/>
        <a:p>
          <a:endParaRPr lang="en-US"/>
        </a:p>
      </dgm:t>
    </dgm:pt>
    <dgm:pt modelId="{81118D1F-41AF-EE41-BD98-D12E982B6EC5}">
      <dgm:prSet/>
      <dgm:spPr/>
      <dgm:t>
        <a:bodyPr/>
        <a:lstStyle/>
        <a:p>
          <a:pPr rtl="0"/>
          <a:r>
            <a:rPr lang="en-US"/>
            <a:t>Middle School </a:t>
          </a:r>
        </a:p>
      </dgm:t>
    </dgm:pt>
    <dgm:pt modelId="{DD339F70-C331-EC4C-BD09-D0E1363DE434}" type="parTrans" cxnId="{65137EAB-44B5-5146-970D-5460A928DFB6}">
      <dgm:prSet/>
      <dgm:spPr/>
      <dgm:t>
        <a:bodyPr/>
        <a:lstStyle/>
        <a:p>
          <a:endParaRPr lang="en-US"/>
        </a:p>
      </dgm:t>
    </dgm:pt>
    <dgm:pt modelId="{F47D7FA4-2D70-A84B-AA88-E7EA61388128}" type="sibTrans" cxnId="{65137EAB-44B5-5146-970D-5460A928DFB6}">
      <dgm:prSet/>
      <dgm:spPr/>
      <dgm:t>
        <a:bodyPr/>
        <a:lstStyle/>
        <a:p>
          <a:endParaRPr lang="en-US"/>
        </a:p>
      </dgm:t>
    </dgm:pt>
    <dgm:pt modelId="{78643905-CEAF-A44B-8308-9C5098DBD606}">
      <dgm:prSet/>
      <dgm:spPr/>
      <dgm:t>
        <a:bodyPr/>
        <a:lstStyle/>
        <a:p>
          <a:pPr rtl="0"/>
          <a:r>
            <a:rPr lang="en-US"/>
            <a:t>Generalist</a:t>
          </a:r>
        </a:p>
      </dgm:t>
    </dgm:pt>
    <dgm:pt modelId="{2094B397-8C2F-9F42-83F7-B498D4C612A4}" type="parTrans" cxnId="{90ACA8A5-FCE9-B049-916F-CC75E5B65AD2}">
      <dgm:prSet/>
      <dgm:spPr/>
      <dgm:t>
        <a:bodyPr/>
        <a:lstStyle/>
        <a:p>
          <a:endParaRPr lang="en-US"/>
        </a:p>
      </dgm:t>
    </dgm:pt>
    <dgm:pt modelId="{E92BB3DC-402E-6F4A-834B-6B610DE6AFC8}" type="sibTrans" cxnId="{90ACA8A5-FCE9-B049-916F-CC75E5B65AD2}">
      <dgm:prSet/>
      <dgm:spPr/>
      <dgm:t>
        <a:bodyPr/>
        <a:lstStyle/>
        <a:p>
          <a:endParaRPr lang="en-US"/>
        </a:p>
      </dgm:t>
    </dgm:pt>
    <dgm:pt modelId="{6BA316CB-631E-A947-BD57-246768617331}">
      <dgm:prSet/>
      <dgm:spPr/>
      <dgm:t>
        <a:bodyPr/>
        <a:lstStyle/>
        <a:p>
          <a:pPr rtl="0"/>
          <a:r>
            <a:rPr lang="en-US"/>
            <a:t>Bilingual</a:t>
          </a:r>
        </a:p>
      </dgm:t>
    </dgm:pt>
    <dgm:pt modelId="{C1674E32-2368-5343-A9D7-9E5C605408EE}" type="parTrans" cxnId="{5055DAE8-B0CF-CB48-BDC2-BCA201ABA988}">
      <dgm:prSet/>
      <dgm:spPr/>
      <dgm:t>
        <a:bodyPr/>
        <a:lstStyle/>
        <a:p>
          <a:endParaRPr lang="en-US"/>
        </a:p>
      </dgm:t>
    </dgm:pt>
    <dgm:pt modelId="{35C2F93E-8360-0048-8C44-1E20EB2BE9A4}" type="sibTrans" cxnId="{5055DAE8-B0CF-CB48-BDC2-BCA201ABA988}">
      <dgm:prSet/>
      <dgm:spPr/>
      <dgm:t>
        <a:bodyPr/>
        <a:lstStyle/>
        <a:p>
          <a:endParaRPr lang="en-US"/>
        </a:p>
      </dgm:t>
    </dgm:pt>
    <dgm:pt modelId="{6115B972-BAA2-DA4D-B8E4-CE469491DE11}">
      <dgm:prSet/>
      <dgm:spPr/>
      <dgm:t>
        <a:bodyPr/>
        <a:lstStyle/>
        <a:p>
          <a:pPr rtl="0"/>
          <a:r>
            <a:rPr lang="en-US" dirty="0"/>
            <a:t>English as a Second Language</a:t>
          </a:r>
        </a:p>
      </dgm:t>
    </dgm:pt>
    <dgm:pt modelId="{7EF05267-F9F2-9644-9482-0D53C6FC205E}" type="parTrans" cxnId="{B65E6157-FDA8-C44F-A360-A78E781C030A}">
      <dgm:prSet/>
      <dgm:spPr/>
      <dgm:t>
        <a:bodyPr/>
        <a:lstStyle/>
        <a:p>
          <a:endParaRPr lang="en-US"/>
        </a:p>
      </dgm:t>
    </dgm:pt>
    <dgm:pt modelId="{9757B5A8-60D7-C740-9F64-2ADC7E2336C4}" type="sibTrans" cxnId="{B65E6157-FDA8-C44F-A360-A78E781C030A}">
      <dgm:prSet/>
      <dgm:spPr/>
      <dgm:t>
        <a:bodyPr/>
        <a:lstStyle/>
        <a:p>
          <a:endParaRPr lang="en-US"/>
        </a:p>
      </dgm:t>
    </dgm:pt>
    <dgm:pt modelId="{7B5B5ADA-7D97-134C-AFA5-44CA9AE182B7}">
      <dgm:prSet/>
      <dgm:spPr/>
      <dgm:t>
        <a:bodyPr/>
        <a:lstStyle/>
        <a:p>
          <a:pPr rtl="0"/>
          <a:r>
            <a:rPr lang="en-US"/>
            <a:t>All Level</a:t>
          </a:r>
        </a:p>
      </dgm:t>
    </dgm:pt>
    <dgm:pt modelId="{61412EFD-E546-2447-BD0B-E0254B85CE8F}" type="parTrans" cxnId="{07821450-2111-0A45-AC74-EEF4430EEC04}">
      <dgm:prSet/>
      <dgm:spPr/>
      <dgm:t>
        <a:bodyPr/>
        <a:lstStyle/>
        <a:p>
          <a:endParaRPr lang="en-US"/>
        </a:p>
      </dgm:t>
    </dgm:pt>
    <dgm:pt modelId="{AD36C8B6-6217-C54B-8D84-2247D15292DE}" type="sibTrans" cxnId="{07821450-2111-0A45-AC74-EEF4430EEC04}">
      <dgm:prSet/>
      <dgm:spPr/>
      <dgm:t>
        <a:bodyPr/>
        <a:lstStyle/>
        <a:p>
          <a:endParaRPr lang="en-US"/>
        </a:p>
      </dgm:t>
    </dgm:pt>
    <dgm:pt modelId="{BBC6754C-629F-D340-BCFF-B733B441B2F8}">
      <dgm:prSet/>
      <dgm:spPr/>
      <dgm:t>
        <a:bodyPr/>
        <a:lstStyle/>
        <a:p>
          <a:pPr rtl="0"/>
          <a:r>
            <a:rPr lang="en-US"/>
            <a:t>Special Education </a:t>
          </a:r>
        </a:p>
      </dgm:t>
    </dgm:pt>
    <dgm:pt modelId="{B7D18C64-BD6B-5F4F-84DC-7F36EDEE1749}" type="parTrans" cxnId="{FD456FDC-5A6B-2B4D-BA2C-373150425150}">
      <dgm:prSet/>
      <dgm:spPr/>
      <dgm:t>
        <a:bodyPr/>
        <a:lstStyle/>
        <a:p>
          <a:endParaRPr lang="en-US"/>
        </a:p>
      </dgm:t>
    </dgm:pt>
    <dgm:pt modelId="{41176380-49A2-8E4E-9F18-2AE3A15B84EA}" type="sibTrans" cxnId="{FD456FDC-5A6B-2B4D-BA2C-373150425150}">
      <dgm:prSet/>
      <dgm:spPr/>
      <dgm:t>
        <a:bodyPr/>
        <a:lstStyle/>
        <a:p>
          <a:endParaRPr lang="en-US"/>
        </a:p>
      </dgm:t>
    </dgm:pt>
    <dgm:pt modelId="{E8135D86-7634-43BD-9FD0-59A855F445C6}">
      <dgm:prSet/>
      <dgm:spPr/>
      <dgm:t>
        <a:bodyPr/>
        <a:lstStyle/>
        <a:p>
          <a:pPr rtl="0"/>
          <a:r>
            <a:rPr lang="en-US" dirty="0"/>
            <a:t>Math and Science</a:t>
          </a:r>
        </a:p>
      </dgm:t>
    </dgm:pt>
    <dgm:pt modelId="{F4CD850D-52BB-436E-BB4C-158B915F983E}" type="parTrans" cxnId="{6BA706CD-AF41-4318-B957-2301E867E517}">
      <dgm:prSet/>
      <dgm:spPr/>
      <dgm:t>
        <a:bodyPr/>
        <a:lstStyle/>
        <a:p>
          <a:endParaRPr lang="en-US"/>
        </a:p>
      </dgm:t>
    </dgm:pt>
    <dgm:pt modelId="{4C67A53F-D564-4575-9946-42541239B70B}" type="sibTrans" cxnId="{6BA706CD-AF41-4318-B957-2301E867E517}">
      <dgm:prSet/>
      <dgm:spPr/>
      <dgm:t>
        <a:bodyPr/>
        <a:lstStyle/>
        <a:p>
          <a:endParaRPr lang="en-US"/>
        </a:p>
      </dgm:t>
    </dgm:pt>
    <dgm:pt modelId="{CD4F3955-9D2A-4067-BEA9-33877420C6A5}">
      <dgm:prSet/>
      <dgm:spPr/>
      <dgm:t>
        <a:bodyPr/>
        <a:lstStyle/>
        <a:p>
          <a:pPr rtl="0"/>
          <a:r>
            <a:rPr lang="en-US" dirty="0"/>
            <a:t>Language , Arts, Reading and Social Studies</a:t>
          </a:r>
        </a:p>
      </dgm:t>
    </dgm:pt>
    <dgm:pt modelId="{4E216725-3131-479B-B551-7E2C2E9644B0}" type="parTrans" cxnId="{BA6486AD-CE19-4650-BA2A-2E98D35B9524}">
      <dgm:prSet/>
      <dgm:spPr/>
      <dgm:t>
        <a:bodyPr/>
        <a:lstStyle/>
        <a:p>
          <a:endParaRPr lang="en-US"/>
        </a:p>
      </dgm:t>
    </dgm:pt>
    <dgm:pt modelId="{D6ABB8BE-63B0-4C39-B862-9B8B1A927BB2}" type="sibTrans" cxnId="{BA6486AD-CE19-4650-BA2A-2E98D35B9524}">
      <dgm:prSet/>
      <dgm:spPr/>
      <dgm:t>
        <a:bodyPr/>
        <a:lstStyle/>
        <a:p>
          <a:endParaRPr lang="en-US"/>
        </a:p>
      </dgm:t>
    </dgm:pt>
    <dgm:pt modelId="{D4F3AC26-A2A9-CE4E-A302-939CDD88339C}" type="pres">
      <dgm:prSet presAssocID="{5DAFF48B-0D69-BC4E-850E-DA4FABA8A827}" presName="Name0" presStyleCnt="0">
        <dgm:presLayoutVars>
          <dgm:chMax val="7"/>
          <dgm:dir/>
          <dgm:animLvl val="lvl"/>
          <dgm:resizeHandles val="exact"/>
        </dgm:presLayoutVars>
      </dgm:prSet>
      <dgm:spPr/>
      <dgm:t>
        <a:bodyPr/>
        <a:lstStyle/>
        <a:p>
          <a:endParaRPr lang="en-US"/>
        </a:p>
      </dgm:t>
    </dgm:pt>
    <dgm:pt modelId="{5B1DC637-A098-6343-8649-E689E144A2C1}" type="pres">
      <dgm:prSet presAssocID="{420B147D-297A-714E-A12C-7EBE35C36F3B}" presName="circle1" presStyleLbl="node1" presStyleIdx="0" presStyleCnt="3"/>
      <dgm:spPr/>
    </dgm:pt>
    <dgm:pt modelId="{6C6107F5-0499-DE4A-A6B8-8FEE0D48A33C}" type="pres">
      <dgm:prSet presAssocID="{420B147D-297A-714E-A12C-7EBE35C36F3B}" presName="space" presStyleCnt="0"/>
      <dgm:spPr/>
    </dgm:pt>
    <dgm:pt modelId="{C71ED6F7-B9C1-8C41-B928-EDDF0C179525}" type="pres">
      <dgm:prSet presAssocID="{420B147D-297A-714E-A12C-7EBE35C36F3B}" presName="rect1" presStyleLbl="alignAcc1" presStyleIdx="0" presStyleCnt="3"/>
      <dgm:spPr/>
      <dgm:t>
        <a:bodyPr/>
        <a:lstStyle/>
        <a:p>
          <a:endParaRPr lang="en-US"/>
        </a:p>
      </dgm:t>
    </dgm:pt>
    <dgm:pt modelId="{B7F5FD36-96FE-6B42-B58B-61E08D6BCA0A}" type="pres">
      <dgm:prSet presAssocID="{81118D1F-41AF-EE41-BD98-D12E982B6EC5}" presName="vertSpace2" presStyleLbl="node1" presStyleIdx="0" presStyleCnt="3"/>
      <dgm:spPr/>
    </dgm:pt>
    <dgm:pt modelId="{8A7A5522-A0B1-7E4D-B24F-2EA39A20113E}" type="pres">
      <dgm:prSet presAssocID="{81118D1F-41AF-EE41-BD98-D12E982B6EC5}" presName="circle2" presStyleLbl="node1" presStyleIdx="1" presStyleCnt="3"/>
      <dgm:spPr/>
    </dgm:pt>
    <dgm:pt modelId="{78EF7E95-9515-2F4E-8DC4-9E77DCE0282B}" type="pres">
      <dgm:prSet presAssocID="{81118D1F-41AF-EE41-BD98-D12E982B6EC5}" presName="rect2" presStyleLbl="alignAcc1" presStyleIdx="1" presStyleCnt="3"/>
      <dgm:spPr/>
      <dgm:t>
        <a:bodyPr/>
        <a:lstStyle/>
        <a:p>
          <a:endParaRPr lang="en-US"/>
        </a:p>
      </dgm:t>
    </dgm:pt>
    <dgm:pt modelId="{5353C3D4-9D19-154B-A4CF-D9E271E0E4D6}" type="pres">
      <dgm:prSet presAssocID="{7B5B5ADA-7D97-134C-AFA5-44CA9AE182B7}" presName="vertSpace3" presStyleLbl="node1" presStyleIdx="1" presStyleCnt="3"/>
      <dgm:spPr/>
    </dgm:pt>
    <dgm:pt modelId="{D7086B62-D5D1-F742-8995-286CCA3F9FCC}" type="pres">
      <dgm:prSet presAssocID="{7B5B5ADA-7D97-134C-AFA5-44CA9AE182B7}" presName="circle3" presStyleLbl="node1" presStyleIdx="2" presStyleCnt="3"/>
      <dgm:spPr/>
    </dgm:pt>
    <dgm:pt modelId="{A862CD98-CE4B-0749-8F00-BD898C601FE4}" type="pres">
      <dgm:prSet presAssocID="{7B5B5ADA-7D97-134C-AFA5-44CA9AE182B7}" presName="rect3" presStyleLbl="alignAcc1" presStyleIdx="2" presStyleCnt="3"/>
      <dgm:spPr/>
      <dgm:t>
        <a:bodyPr/>
        <a:lstStyle/>
        <a:p>
          <a:endParaRPr lang="en-US"/>
        </a:p>
      </dgm:t>
    </dgm:pt>
    <dgm:pt modelId="{F9275A09-EC02-C84F-83C8-BA1FF49D6380}" type="pres">
      <dgm:prSet presAssocID="{420B147D-297A-714E-A12C-7EBE35C36F3B}" presName="rect1ParTx" presStyleLbl="alignAcc1" presStyleIdx="2" presStyleCnt="3">
        <dgm:presLayoutVars>
          <dgm:chMax val="1"/>
          <dgm:bulletEnabled val="1"/>
        </dgm:presLayoutVars>
      </dgm:prSet>
      <dgm:spPr/>
      <dgm:t>
        <a:bodyPr/>
        <a:lstStyle/>
        <a:p>
          <a:endParaRPr lang="en-US"/>
        </a:p>
      </dgm:t>
    </dgm:pt>
    <dgm:pt modelId="{CB098959-D9BD-BE4E-928A-10DC5AE4DB74}" type="pres">
      <dgm:prSet presAssocID="{420B147D-297A-714E-A12C-7EBE35C36F3B}" presName="rect1ChTx" presStyleLbl="alignAcc1" presStyleIdx="2" presStyleCnt="3">
        <dgm:presLayoutVars>
          <dgm:bulletEnabled val="1"/>
        </dgm:presLayoutVars>
      </dgm:prSet>
      <dgm:spPr/>
      <dgm:t>
        <a:bodyPr/>
        <a:lstStyle/>
        <a:p>
          <a:endParaRPr lang="en-US"/>
        </a:p>
      </dgm:t>
    </dgm:pt>
    <dgm:pt modelId="{3CA68C53-F0DE-1243-A49F-B445CC1BA861}" type="pres">
      <dgm:prSet presAssocID="{81118D1F-41AF-EE41-BD98-D12E982B6EC5}" presName="rect2ParTx" presStyleLbl="alignAcc1" presStyleIdx="2" presStyleCnt="3">
        <dgm:presLayoutVars>
          <dgm:chMax val="1"/>
          <dgm:bulletEnabled val="1"/>
        </dgm:presLayoutVars>
      </dgm:prSet>
      <dgm:spPr/>
      <dgm:t>
        <a:bodyPr/>
        <a:lstStyle/>
        <a:p>
          <a:endParaRPr lang="en-US"/>
        </a:p>
      </dgm:t>
    </dgm:pt>
    <dgm:pt modelId="{5D523672-6614-B54C-A716-57E7723FD954}" type="pres">
      <dgm:prSet presAssocID="{81118D1F-41AF-EE41-BD98-D12E982B6EC5}" presName="rect2ChTx" presStyleLbl="alignAcc1" presStyleIdx="2" presStyleCnt="3">
        <dgm:presLayoutVars>
          <dgm:bulletEnabled val="1"/>
        </dgm:presLayoutVars>
      </dgm:prSet>
      <dgm:spPr/>
      <dgm:t>
        <a:bodyPr/>
        <a:lstStyle/>
        <a:p>
          <a:endParaRPr lang="en-US"/>
        </a:p>
      </dgm:t>
    </dgm:pt>
    <dgm:pt modelId="{F97EF5E4-0A7E-8145-B511-1CB30BFA534A}" type="pres">
      <dgm:prSet presAssocID="{7B5B5ADA-7D97-134C-AFA5-44CA9AE182B7}" presName="rect3ParTx" presStyleLbl="alignAcc1" presStyleIdx="2" presStyleCnt="3">
        <dgm:presLayoutVars>
          <dgm:chMax val="1"/>
          <dgm:bulletEnabled val="1"/>
        </dgm:presLayoutVars>
      </dgm:prSet>
      <dgm:spPr/>
      <dgm:t>
        <a:bodyPr/>
        <a:lstStyle/>
        <a:p>
          <a:endParaRPr lang="en-US"/>
        </a:p>
      </dgm:t>
    </dgm:pt>
    <dgm:pt modelId="{75DE130C-C8D7-B549-87DE-A13BA7C49AB8}" type="pres">
      <dgm:prSet presAssocID="{7B5B5ADA-7D97-134C-AFA5-44CA9AE182B7}" presName="rect3ChTx" presStyleLbl="alignAcc1" presStyleIdx="2" presStyleCnt="3">
        <dgm:presLayoutVars>
          <dgm:bulletEnabled val="1"/>
        </dgm:presLayoutVars>
      </dgm:prSet>
      <dgm:spPr/>
      <dgm:t>
        <a:bodyPr/>
        <a:lstStyle/>
        <a:p>
          <a:endParaRPr lang="en-US"/>
        </a:p>
      </dgm:t>
    </dgm:pt>
  </dgm:ptLst>
  <dgm:cxnLst>
    <dgm:cxn modelId="{8DA621BD-CE03-FE49-9649-C00156F4B04B}" type="presOf" srcId="{81118D1F-41AF-EE41-BD98-D12E982B6EC5}" destId="{78EF7E95-9515-2F4E-8DC4-9E77DCE0282B}" srcOrd="0" destOrd="0" presId="urn:microsoft.com/office/officeart/2005/8/layout/target3"/>
    <dgm:cxn modelId="{65137EAB-44B5-5146-970D-5460A928DFB6}" srcId="{5DAFF48B-0D69-BC4E-850E-DA4FABA8A827}" destId="{81118D1F-41AF-EE41-BD98-D12E982B6EC5}" srcOrd="1" destOrd="0" parTransId="{DD339F70-C331-EC4C-BD09-D0E1363DE434}" sibTransId="{F47D7FA4-2D70-A84B-AA88-E7EA61388128}"/>
    <dgm:cxn modelId="{6BA706CD-AF41-4318-B957-2301E867E517}" srcId="{81118D1F-41AF-EE41-BD98-D12E982B6EC5}" destId="{E8135D86-7634-43BD-9FD0-59A855F445C6}" srcOrd="3" destOrd="0" parTransId="{F4CD850D-52BB-436E-BB4C-158B915F983E}" sibTransId="{4C67A53F-D564-4575-9946-42541239B70B}"/>
    <dgm:cxn modelId="{DEF3B0D9-887F-304E-8F3E-AEC97E25BF2E}" type="presOf" srcId="{81118D1F-41AF-EE41-BD98-D12E982B6EC5}" destId="{3CA68C53-F0DE-1243-A49F-B445CC1BA861}" srcOrd="1" destOrd="0" presId="urn:microsoft.com/office/officeart/2005/8/layout/target3"/>
    <dgm:cxn modelId="{27AEBC56-560D-9043-9CE2-D700703EBA7E}" type="presOf" srcId="{81AD8EB6-16E7-FA4B-89D3-C8E506CB7846}" destId="{CB098959-D9BD-BE4E-928A-10DC5AE4DB74}" srcOrd="0" destOrd="1" presId="urn:microsoft.com/office/officeart/2005/8/layout/target3"/>
    <dgm:cxn modelId="{90ACA8A5-FCE9-B049-916F-CC75E5B65AD2}" srcId="{81118D1F-41AF-EE41-BD98-D12E982B6EC5}" destId="{78643905-CEAF-A44B-8308-9C5098DBD606}" srcOrd="0" destOrd="0" parTransId="{2094B397-8C2F-9F42-83F7-B498D4C612A4}" sibTransId="{E92BB3DC-402E-6F4A-834B-6B610DE6AFC8}"/>
    <dgm:cxn modelId="{16104FC2-B5E4-4D16-B79A-A73FE00254FE}" type="presOf" srcId="{7B5B5ADA-7D97-134C-AFA5-44CA9AE182B7}" destId="{A862CD98-CE4B-0749-8F00-BD898C601FE4}" srcOrd="0" destOrd="0" presId="urn:microsoft.com/office/officeart/2005/8/layout/target3"/>
    <dgm:cxn modelId="{8A1CD286-EF97-3C41-B7D6-1D4F59406F83}" srcId="{420B147D-297A-714E-A12C-7EBE35C36F3B}" destId="{81AD8EB6-16E7-FA4B-89D3-C8E506CB7846}" srcOrd="1" destOrd="0" parTransId="{1A3FDAEC-EE5F-364D-96D8-A573CD605318}" sibTransId="{3BDE3D72-9E0A-D645-A823-728B878EA33D}"/>
    <dgm:cxn modelId="{5055DAE8-B0CF-CB48-BDC2-BCA201ABA988}" srcId="{81118D1F-41AF-EE41-BD98-D12E982B6EC5}" destId="{6BA316CB-631E-A947-BD57-246768617331}" srcOrd="1" destOrd="0" parTransId="{C1674E32-2368-5343-A9D7-9E5C605408EE}" sibTransId="{35C2F93E-8360-0048-8C44-1E20EB2BE9A4}"/>
    <dgm:cxn modelId="{FD456FDC-5A6B-2B4D-BA2C-373150425150}" srcId="{7B5B5ADA-7D97-134C-AFA5-44CA9AE182B7}" destId="{BBC6754C-629F-D340-BCFF-B733B441B2F8}" srcOrd="0" destOrd="0" parTransId="{B7D18C64-BD6B-5F4F-84DC-7F36EDEE1749}" sibTransId="{41176380-49A2-8E4E-9F18-2AE3A15B84EA}"/>
    <dgm:cxn modelId="{B65E6157-FDA8-C44F-A360-A78E781C030A}" srcId="{81118D1F-41AF-EE41-BD98-D12E982B6EC5}" destId="{6115B972-BAA2-DA4D-B8E4-CE469491DE11}" srcOrd="2" destOrd="0" parTransId="{7EF05267-F9F2-9644-9482-0D53C6FC205E}" sibTransId="{9757B5A8-60D7-C740-9F64-2ADC7E2336C4}"/>
    <dgm:cxn modelId="{AC4D2A34-0920-2848-B317-03F3D8C11B7C}" type="presOf" srcId="{420B147D-297A-714E-A12C-7EBE35C36F3B}" destId="{F9275A09-EC02-C84F-83C8-BA1FF49D6380}" srcOrd="1" destOrd="0" presId="urn:microsoft.com/office/officeart/2005/8/layout/target3"/>
    <dgm:cxn modelId="{6923D59E-9DF5-7744-97AE-E18613B87FB0}" type="presOf" srcId="{5DAFF48B-0D69-BC4E-850E-DA4FABA8A827}" destId="{D4F3AC26-A2A9-CE4E-A302-939CDD88339C}" srcOrd="0" destOrd="0" presId="urn:microsoft.com/office/officeart/2005/8/layout/target3"/>
    <dgm:cxn modelId="{BA6486AD-CE19-4650-BA2A-2E98D35B9524}" srcId="{81118D1F-41AF-EE41-BD98-D12E982B6EC5}" destId="{CD4F3955-9D2A-4067-BEA9-33877420C6A5}" srcOrd="4" destOrd="0" parTransId="{4E216725-3131-479B-B551-7E2C2E9644B0}" sibTransId="{D6ABB8BE-63B0-4C39-B862-9B8B1A927BB2}"/>
    <dgm:cxn modelId="{3FE48055-CAD7-4104-BBC2-181EB772252B}" type="presOf" srcId="{BBC6754C-629F-D340-BCFF-B733B441B2F8}" destId="{75DE130C-C8D7-B549-87DE-A13BA7C49AB8}" srcOrd="0" destOrd="0" presId="urn:microsoft.com/office/officeart/2005/8/layout/target3"/>
    <dgm:cxn modelId="{E40A8790-CEF4-AC42-9041-48B02A40722B}" type="presOf" srcId="{0BCAB33F-B0C9-A547-9803-9961E48868AC}" destId="{CB098959-D9BD-BE4E-928A-10DC5AE4DB74}" srcOrd="0" destOrd="0" presId="urn:microsoft.com/office/officeart/2005/8/layout/target3"/>
    <dgm:cxn modelId="{FA15EB84-96E4-4EEC-9273-05471D4AE848}" type="presOf" srcId="{7B5B5ADA-7D97-134C-AFA5-44CA9AE182B7}" destId="{F97EF5E4-0A7E-8145-B511-1CB30BFA534A}" srcOrd="1" destOrd="0" presId="urn:microsoft.com/office/officeart/2005/8/layout/target3"/>
    <dgm:cxn modelId="{DCE5CB1D-6CD4-574E-90C5-21CB751DE9A3}" srcId="{420B147D-297A-714E-A12C-7EBE35C36F3B}" destId="{29C6EF28-FF12-6A4E-8E9D-858432CF7B99}" srcOrd="2" destOrd="0" parTransId="{4B2037E1-F20F-A946-9CCC-76718D88BD18}" sibTransId="{FD36D3CF-E618-AE4E-AC74-5A8BFB319307}"/>
    <dgm:cxn modelId="{BBF667BA-9044-5C46-A83D-16C2E293B094}" type="presOf" srcId="{6115B972-BAA2-DA4D-B8E4-CE469491DE11}" destId="{5D523672-6614-B54C-A716-57E7723FD954}" srcOrd="0" destOrd="2" presId="urn:microsoft.com/office/officeart/2005/8/layout/target3"/>
    <dgm:cxn modelId="{C34CB2DD-89B4-3347-8F7B-BBF9D0896745}" type="presOf" srcId="{6BA316CB-631E-A947-BD57-246768617331}" destId="{5D523672-6614-B54C-A716-57E7723FD954}" srcOrd="0" destOrd="1" presId="urn:microsoft.com/office/officeart/2005/8/layout/target3"/>
    <dgm:cxn modelId="{04A12F71-9F26-4AE3-B9B1-51187A998D3E}" type="presOf" srcId="{E8135D86-7634-43BD-9FD0-59A855F445C6}" destId="{5D523672-6614-B54C-A716-57E7723FD954}" srcOrd="0" destOrd="3" presId="urn:microsoft.com/office/officeart/2005/8/layout/target3"/>
    <dgm:cxn modelId="{59A5090D-5CF8-704A-855B-6D3831B79223}" type="presOf" srcId="{420B147D-297A-714E-A12C-7EBE35C36F3B}" destId="{C71ED6F7-B9C1-8C41-B928-EDDF0C179525}" srcOrd="0" destOrd="0" presId="urn:microsoft.com/office/officeart/2005/8/layout/target3"/>
    <dgm:cxn modelId="{07821450-2111-0A45-AC74-EEF4430EEC04}" srcId="{5DAFF48B-0D69-BC4E-850E-DA4FABA8A827}" destId="{7B5B5ADA-7D97-134C-AFA5-44CA9AE182B7}" srcOrd="2" destOrd="0" parTransId="{61412EFD-E546-2447-BD0B-E0254B85CE8F}" sibTransId="{AD36C8B6-6217-C54B-8D84-2247D15292DE}"/>
    <dgm:cxn modelId="{6C33E371-478B-AD49-BA58-BA32CE79877C}" srcId="{420B147D-297A-714E-A12C-7EBE35C36F3B}" destId="{0BCAB33F-B0C9-A547-9803-9961E48868AC}" srcOrd="0" destOrd="0" parTransId="{88CA271E-4B3D-A343-BCCB-C81A0FC8027C}" sibTransId="{F3E08EA9-0209-2E43-8947-B0C2760B9DCF}"/>
    <dgm:cxn modelId="{48016725-8191-454E-8665-FCDE469BC3C5}" srcId="{5DAFF48B-0D69-BC4E-850E-DA4FABA8A827}" destId="{420B147D-297A-714E-A12C-7EBE35C36F3B}" srcOrd="0" destOrd="0" parTransId="{91FFBCF3-5A24-004E-A995-70F637C32550}" sibTransId="{C10CF3BC-B8BA-6E40-AD9F-B92CDBC01B7F}"/>
    <dgm:cxn modelId="{B4A2583B-F780-0F45-8F6A-5EA67915647E}" type="presOf" srcId="{78643905-CEAF-A44B-8308-9C5098DBD606}" destId="{5D523672-6614-B54C-A716-57E7723FD954}" srcOrd="0" destOrd="0" presId="urn:microsoft.com/office/officeart/2005/8/layout/target3"/>
    <dgm:cxn modelId="{60610D3B-3945-E44E-BFCF-F1011FCBF5F7}" type="presOf" srcId="{29C6EF28-FF12-6A4E-8E9D-858432CF7B99}" destId="{CB098959-D9BD-BE4E-928A-10DC5AE4DB74}" srcOrd="0" destOrd="2" presId="urn:microsoft.com/office/officeart/2005/8/layout/target3"/>
    <dgm:cxn modelId="{E2B383BE-2842-4EB3-BEE9-B26EAA2C6D82}" type="presOf" srcId="{CD4F3955-9D2A-4067-BEA9-33877420C6A5}" destId="{5D523672-6614-B54C-A716-57E7723FD954}" srcOrd="0" destOrd="4" presId="urn:microsoft.com/office/officeart/2005/8/layout/target3"/>
    <dgm:cxn modelId="{69F5EC2A-39F9-914A-A8BD-75EE2DA7DE7F}" type="presParOf" srcId="{D4F3AC26-A2A9-CE4E-A302-939CDD88339C}" destId="{5B1DC637-A098-6343-8649-E689E144A2C1}" srcOrd="0" destOrd="0" presId="urn:microsoft.com/office/officeart/2005/8/layout/target3"/>
    <dgm:cxn modelId="{1505BB36-5C35-8443-8831-3A853989796C}" type="presParOf" srcId="{D4F3AC26-A2A9-CE4E-A302-939CDD88339C}" destId="{6C6107F5-0499-DE4A-A6B8-8FEE0D48A33C}" srcOrd="1" destOrd="0" presId="urn:microsoft.com/office/officeart/2005/8/layout/target3"/>
    <dgm:cxn modelId="{D42068D4-2D63-1242-8DB9-25701DE93F85}" type="presParOf" srcId="{D4F3AC26-A2A9-CE4E-A302-939CDD88339C}" destId="{C71ED6F7-B9C1-8C41-B928-EDDF0C179525}" srcOrd="2" destOrd="0" presId="urn:microsoft.com/office/officeart/2005/8/layout/target3"/>
    <dgm:cxn modelId="{7D99E5D2-307F-694B-B4C7-046159642694}" type="presParOf" srcId="{D4F3AC26-A2A9-CE4E-A302-939CDD88339C}" destId="{B7F5FD36-96FE-6B42-B58B-61E08D6BCA0A}" srcOrd="3" destOrd="0" presId="urn:microsoft.com/office/officeart/2005/8/layout/target3"/>
    <dgm:cxn modelId="{6C9311EE-2EB1-0142-AC84-4B5DB5E25131}" type="presParOf" srcId="{D4F3AC26-A2A9-CE4E-A302-939CDD88339C}" destId="{8A7A5522-A0B1-7E4D-B24F-2EA39A20113E}" srcOrd="4" destOrd="0" presId="urn:microsoft.com/office/officeart/2005/8/layout/target3"/>
    <dgm:cxn modelId="{BC3763D5-32B5-BE4A-B228-18A7537C047D}" type="presParOf" srcId="{D4F3AC26-A2A9-CE4E-A302-939CDD88339C}" destId="{78EF7E95-9515-2F4E-8DC4-9E77DCE0282B}" srcOrd="5" destOrd="0" presId="urn:microsoft.com/office/officeart/2005/8/layout/target3"/>
    <dgm:cxn modelId="{6ACE9DA4-BFE0-45AA-9535-97AA139DBFA9}" type="presParOf" srcId="{D4F3AC26-A2A9-CE4E-A302-939CDD88339C}" destId="{5353C3D4-9D19-154B-A4CF-D9E271E0E4D6}" srcOrd="6" destOrd="0" presId="urn:microsoft.com/office/officeart/2005/8/layout/target3"/>
    <dgm:cxn modelId="{9C1FCE0F-A87B-42BF-B59D-3E7C1C56EC75}" type="presParOf" srcId="{D4F3AC26-A2A9-CE4E-A302-939CDD88339C}" destId="{D7086B62-D5D1-F742-8995-286CCA3F9FCC}" srcOrd="7" destOrd="0" presId="urn:microsoft.com/office/officeart/2005/8/layout/target3"/>
    <dgm:cxn modelId="{B22667AA-0AB0-4F24-9AFE-B41FFD50634E}" type="presParOf" srcId="{D4F3AC26-A2A9-CE4E-A302-939CDD88339C}" destId="{A862CD98-CE4B-0749-8F00-BD898C601FE4}" srcOrd="8" destOrd="0" presId="urn:microsoft.com/office/officeart/2005/8/layout/target3"/>
    <dgm:cxn modelId="{BFABB7B8-1844-A142-9FDF-185444CA024F}" type="presParOf" srcId="{D4F3AC26-A2A9-CE4E-A302-939CDD88339C}" destId="{F9275A09-EC02-C84F-83C8-BA1FF49D6380}" srcOrd="9" destOrd="0" presId="urn:microsoft.com/office/officeart/2005/8/layout/target3"/>
    <dgm:cxn modelId="{46DB2629-5424-D94B-9524-CEFB69B8231F}" type="presParOf" srcId="{D4F3AC26-A2A9-CE4E-A302-939CDD88339C}" destId="{CB098959-D9BD-BE4E-928A-10DC5AE4DB74}" srcOrd="10" destOrd="0" presId="urn:microsoft.com/office/officeart/2005/8/layout/target3"/>
    <dgm:cxn modelId="{31BABE13-E498-F24A-B424-ED945CD7008E}" type="presParOf" srcId="{D4F3AC26-A2A9-CE4E-A302-939CDD88339C}" destId="{3CA68C53-F0DE-1243-A49F-B445CC1BA861}" srcOrd="11" destOrd="0" presId="urn:microsoft.com/office/officeart/2005/8/layout/target3"/>
    <dgm:cxn modelId="{D2FBA404-E705-9748-A06E-367905A601A6}" type="presParOf" srcId="{D4F3AC26-A2A9-CE4E-A302-939CDD88339C}" destId="{5D523672-6614-B54C-A716-57E7723FD954}" srcOrd="12" destOrd="0" presId="urn:microsoft.com/office/officeart/2005/8/layout/target3"/>
    <dgm:cxn modelId="{905D0176-A7EB-4D28-A00E-B6E2DAF5B19B}" type="presParOf" srcId="{D4F3AC26-A2A9-CE4E-A302-939CDD88339C}" destId="{F97EF5E4-0A7E-8145-B511-1CB30BFA534A}" srcOrd="13" destOrd="0" presId="urn:microsoft.com/office/officeart/2005/8/layout/target3"/>
    <dgm:cxn modelId="{551A8562-DFF0-4A06-BA0F-9CD11217F708}" type="presParOf" srcId="{D4F3AC26-A2A9-CE4E-A302-939CDD88339C}" destId="{75DE130C-C8D7-B549-87DE-A13BA7C49AB8}"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6C1E07-B1FC-0C49-9B1A-3C801A54DDD2}" type="doc">
      <dgm:prSet loTypeId="urn:microsoft.com/office/officeart/2009/3/layout/RandomtoResultProcess" loCatId="relationship" qsTypeId="urn:microsoft.com/office/officeart/2005/8/quickstyle/3D2" qsCatId="3D" csTypeId="urn:microsoft.com/office/officeart/2005/8/colors/accent1_2" csCatId="accent1" phldr="1"/>
      <dgm:spPr/>
      <dgm:t>
        <a:bodyPr/>
        <a:lstStyle/>
        <a:p>
          <a:endParaRPr lang="en-US"/>
        </a:p>
      </dgm:t>
    </dgm:pt>
    <dgm:pt modelId="{5EA66AAA-2DA6-554D-B6E3-919317E42B2C}">
      <dgm:prSet/>
      <dgm:spPr/>
      <dgm:t>
        <a:bodyPr/>
        <a:lstStyle/>
        <a:p>
          <a:pPr rtl="0"/>
          <a:r>
            <a:rPr lang="en-US" b="1" dirty="0"/>
            <a:t>Content</a:t>
          </a:r>
          <a:r>
            <a:rPr lang="en-US" dirty="0"/>
            <a:t>:</a:t>
          </a:r>
        </a:p>
      </dgm:t>
    </dgm:pt>
    <dgm:pt modelId="{6F7B6A63-3010-D840-A4E4-59994563F6DD}" type="parTrans" cxnId="{BB521DD0-CB2C-DD4E-BE92-C823C24C72C2}">
      <dgm:prSet/>
      <dgm:spPr/>
      <dgm:t>
        <a:bodyPr/>
        <a:lstStyle/>
        <a:p>
          <a:endParaRPr lang="en-US"/>
        </a:p>
      </dgm:t>
    </dgm:pt>
    <dgm:pt modelId="{106B9476-3056-9348-AB54-2A8784C3B32D}" type="sibTrans" cxnId="{BB521DD0-CB2C-DD4E-BE92-C823C24C72C2}">
      <dgm:prSet/>
      <dgm:spPr/>
      <dgm:t>
        <a:bodyPr/>
        <a:lstStyle/>
        <a:p>
          <a:endParaRPr lang="en-US"/>
        </a:p>
      </dgm:t>
    </dgm:pt>
    <dgm:pt modelId="{ECFA3DF7-9738-7043-B707-47D74710DB78}">
      <dgm:prSet/>
      <dgm:spPr/>
      <dgm:t>
        <a:bodyPr/>
        <a:lstStyle/>
        <a:p>
          <a:pPr rtl="0"/>
          <a:r>
            <a:rPr lang="en-US" b="1" dirty="0"/>
            <a:t>Pedagogy</a:t>
          </a:r>
          <a:r>
            <a:rPr lang="en-US" dirty="0"/>
            <a:t>:</a:t>
          </a:r>
        </a:p>
      </dgm:t>
    </dgm:pt>
    <dgm:pt modelId="{DA6623F9-DDE3-5244-A0E3-361B041D0CE1}" type="parTrans" cxnId="{A92315C0-3B45-3541-848B-66980B04D68D}">
      <dgm:prSet/>
      <dgm:spPr/>
      <dgm:t>
        <a:bodyPr/>
        <a:lstStyle/>
        <a:p>
          <a:endParaRPr lang="en-US"/>
        </a:p>
      </dgm:t>
    </dgm:pt>
    <dgm:pt modelId="{1994A805-3196-A74D-BED4-345D517208AB}" type="sibTrans" cxnId="{A92315C0-3B45-3541-848B-66980B04D68D}">
      <dgm:prSet/>
      <dgm:spPr/>
      <dgm:t>
        <a:bodyPr/>
        <a:lstStyle/>
        <a:p>
          <a:endParaRPr lang="en-US"/>
        </a:p>
      </dgm:t>
    </dgm:pt>
    <dgm:pt modelId="{5A4F2044-AC58-5244-998E-4A3E0DB26FA4}">
      <dgm:prSet/>
      <dgm:spPr/>
      <dgm:t>
        <a:bodyPr/>
        <a:lstStyle/>
        <a:p>
          <a:pPr rtl="0"/>
          <a:r>
            <a:rPr lang="en-US" dirty="0"/>
            <a:t>Bachelor’s degree in the academic discipline</a:t>
          </a:r>
        </a:p>
      </dgm:t>
    </dgm:pt>
    <dgm:pt modelId="{22AE8A5C-B94D-134C-B1FD-D0D1F81FB527}" type="parTrans" cxnId="{F365353A-6B6E-9342-843C-4CC66178AC00}">
      <dgm:prSet/>
      <dgm:spPr/>
      <dgm:t>
        <a:bodyPr/>
        <a:lstStyle/>
        <a:p>
          <a:endParaRPr lang="en-US"/>
        </a:p>
      </dgm:t>
    </dgm:pt>
    <dgm:pt modelId="{49F3E875-F495-A343-8816-087EB73BD54F}" type="sibTrans" cxnId="{F365353A-6B6E-9342-843C-4CC66178AC00}">
      <dgm:prSet/>
      <dgm:spPr/>
      <dgm:t>
        <a:bodyPr/>
        <a:lstStyle/>
        <a:p>
          <a:endParaRPr lang="en-US"/>
        </a:p>
      </dgm:t>
    </dgm:pt>
    <dgm:pt modelId="{12A6B766-A4C7-5F4E-BD62-C5B65A058CF4}">
      <dgm:prSet/>
      <dgm:spPr/>
      <dgm:t>
        <a:bodyPr/>
        <a:lstStyle/>
        <a:p>
          <a:pPr rtl="0"/>
          <a:r>
            <a:rPr lang="en-US" dirty="0"/>
            <a:t>Department of Interdisciplinary Learning and Teaching</a:t>
          </a:r>
        </a:p>
      </dgm:t>
    </dgm:pt>
    <dgm:pt modelId="{38840649-9813-3549-B89F-65584AB93DB2}" type="parTrans" cxnId="{2281B764-D092-FD42-AEBA-CFE56A125B04}">
      <dgm:prSet/>
      <dgm:spPr/>
      <dgm:t>
        <a:bodyPr/>
        <a:lstStyle/>
        <a:p>
          <a:endParaRPr lang="en-US"/>
        </a:p>
      </dgm:t>
    </dgm:pt>
    <dgm:pt modelId="{B4560EF3-1B1A-894D-9584-8B0B99BC94C8}" type="sibTrans" cxnId="{2281B764-D092-FD42-AEBA-CFE56A125B04}">
      <dgm:prSet/>
      <dgm:spPr/>
      <dgm:t>
        <a:bodyPr/>
        <a:lstStyle/>
        <a:p>
          <a:endParaRPr lang="en-US"/>
        </a:p>
      </dgm:t>
    </dgm:pt>
    <dgm:pt modelId="{E7A2ED94-1DB1-A442-9C6C-FFF567353B7C}">
      <dgm:prSet/>
      <dgm:spPr/>
      <dgm:t>
        <a:bodyPr/>
        <a:lstStyle/>
        <a:p>
          <a:r>
            <a:rPr lang="en-US" dirty="0"/>
            <a:t>Secondary Certification</a:t>
          </a:r>
        </a:p>
      </dgm:t>
    </dgm:pt>
    <dgm:pt modelId="{F8A699B0-793C-D546-8CFB-016D89A5F482}" type="parTrans" cxnId="{71FDA595-1F57-DB4D-B2C5-DEC1B09F03AF}">
      <dgm:prSet/>
      <dgm:spPr/>
      <dgm:t>
        <a:bodyPr/>
        <a:lstStyle/>
        <a:p>
          <a:endParaRPr lang="en-US"/>
        </a:p>
      </dgm:t>
    </dgm:pt>
    <dgm:pt modelId="{9242E9CF-E3FA-0F43-B66E-69B4EC76BC65}" type="sibTrans" cxnId="{71FDA595-1F57-DB4D-B2C5-DEC1B09F03AF}">
      <dgm:prSet/>
      <dgm:spPr/>
      <dgm:t>
        <a:bodyPr/>
        <a:lstStyle/>
        <a:p>
          <a:endParaRPr lang="en-US"/>
        </a:p>
      </dgm:t>
    </dgm:pt>
    <dgm:pt modelId="{2A19A30B-7695-194F-8FAB-BF1F9BF43D1F}" type="pres">
      <dgm:prSet presAssocID="{976C1E07-B1FC-0C49-9B1A-3C801A54DDD2}" presName="Name0" presStyleCnt="0">
        <dgm:presLayoutVars>
          <dgm:dir/>
          <dgm:animOne val="branch"/>
          <dgm:animLvl val="lvl"/>
        </dgm:presLayoutVars>
      </dgm:prSet>
      <dgm:spPr/>
      <dgm:t>
        <a:bodyPr/>
        <a:lstStyle/>
        <a:p>
          <a:endParaRPr lang="en-US"/>
        </a:p>
      </dgm:t>
    </dgm:pt>
    <dgm:pt modelId="{8D35FAA3-32D8-2049-82D7-E3DF54286D8E}" type="pres">
      <dgm:prSet presAssocID="{5EA66AAA-2DA6-554D-B6E3-919317E42B2C}" presName="chaos" presStyleCnt="0"/>
      <dgm:spPr/>
    </dgm:pt>
    <dgm:pt modelId="{D2B2B427-C5BB-C540-AF5C-B43B86B814C4}" type="pres">
      <dgm:prSet presAssocID="{5EA66AAA-2DA6-554D-B6E3-919317E42B2C}" presName="parTx1" presStyleLbl="revTx" presStyleIdx="0" presStyleCnt="4"/>
      <dgm:spPr/>
      <dgm:t>
        <a:bodyPr/>
        <a:lstStyle/>
        <a:p>
          <a:endParaRPr lang="en-US"/>
        </a:p>
      </dgm:t>
    </dgm:pt>
    <dgm:pt modelId="{0F72C7F4-1692-DD41-B191-2133FDE2EE68}" type="pres">
      <dgm:prSet presAssocID="{5EA66AAA-2DA6-554D-B6E3-919317E42B2C}" presName="desTx1" presStyleLbl="revTx" presStyleIdx="1" presStyleCnt="4">
        <dgm:presLayoutVars>
          <dgm:bulletEnabled val="1"/>
        </dgm:presLayoutVars>
      </dgm:prSet>
      <dgm:spPr/>
      <dgm:t>
        <a:bodyPr/>
        <a:lstStyle/>
        <a:p>
          <a:endParaRPr lang="en-US"/>
        </a:p>
      </dgm:t>
    </dgm:pt>
    <dgm:pt modelId="{91017716-F4F6-3C45-AD01-3B4A238E5370}" type="pres">
      <dgm:prSet presAssocID="{5EA66AAA-2DA6-554D-B6E3-919317E42B2C}" presName="c1" presStyleLbl="node1" presStyleIdx="0" presStyleCnt="19"/>
      <dgm:spPr/>
    </dgm:pt>
    <dgm:pt modelId="{4C9682F1-ACBB-3C4A-889F-81F48414DE8A}" type="pres">
      <dgm:prSet presAssocID="{5EA66AAA-2DA6-554D-B6E3-919317E42B2C}" presName="c2" presStyleLbl="node1" presStyleIdx="1" presStyleCnt="19"/>
      <dgm:spPr/>
    </dgm:pt>
    <dgm:pt modelId="{65EDA638-A3C7-1B47-9B18-EABD1DB15E0F}" type="pres">
      <dgm:prSet presAssocID="{5EA66AAA-2DA6-554D-B6E3-919317E42B2C}" presName="c3" presStyleLbl="node1" presStyleIdx="2" presStyleCnt="19"/>
      <dgm:spPr/>
    </dgm:pt>
    <dgm:pt modelId="{33AEB038-EF84-E846-BC43-7BD38BE8D190}" type="pres">
      <dgm:prSet presAssocID="{5EA66AAA-2DA6-554D-B6E3-919317E42B2C}" presName="c4" presStyleLbl="node1" presStyleIdx="3" presStyleCnt="19"/>
      <dgm:spPr/>
    </dgm:pt>
    <dgm:pt modelId="{A8BAB469-F9D7-1B48-AE89-CDCEB6CACE91}" type="pres">
      <dgm:prSet presAssocID="{5EA66AAA-2DA6-554D-B6E3-919317E42B2C}" presName="c5" presStyleLbl="node1" presStyleIdx="4" presStyleCnt="19"/>
      <dgm:spPr/>
    </dgm:pt>
    <dgm:pt modelId="{D434302D-7CDE-CA44-8375-72A2E90449DF}" type="pres">
      <dgm:prSet presAssocID="{5EA66AAA-2DA6-554D-B6E3-919317E42B2C}" presName="c6" presStyleLbl="node1" presStyleIdx="5" presStyleCnt="19"/>
      <dgm:spPr/>
    </dgm:pt>
    <dgm:pt modelId="{1672D222-6E47-294D-87CA-A77C6F41E6F3}" type="pres">
      <dgm:prSet presAssocID="{5EA66AAA-2DA6-554D-B6E3-919317E42B2C}" presName="c7" presStyleLbl="node1" presStyleIdx="6" presStyleCnt="19"/>
      <dgm:spPr/>
    </dgm:pt>
    <dgm:pt modelId="{F4730B38-7843-BD42-BB6F-D9D79062BE7C}" type="pres">
      <dgm:prSet presAssocID="{5EA66AAA-2DA6-554D-B6E3-919317E42B2C}" presName="c8" presStyleLbl="node1" presStyleIdx="7" presStyleCnt="19"/>
      <dgm:spPr/>
    </dgm:pt>
    <dgm:pt modelId="{99E08806-C28C-9D4F-94BB-97E0D47B7815}" type="pres">
      <dgm:prSet presAssocID="{5EA66AAA-2DA6-554D-B6E3-919317E42B2C}" presName="c9" presStyleLbl="node1" presStyleIdx="8" presStyleCnt="19"/>
      <dgm:spPr/>
    </dgm:pt>
    <dgm:pt modelId="{B541583E-1331-8744-B880-EBE47F0CB4C9}" type="pres">
      <dgm:prSet presAssocID="{5EA66AAA-2DA6-554D-B6E3-919317E42B2C}" presName="c10" presStyleLbl="node1" presStyleIdx="9" presStyleCnt="19"/>
      <dgm:spPr/>
    </dgm:pt>
    <dgm:pt modelId="{7BAB3DB2-8DBA-E54D-AF70-AB6C8F927F67}" type="pres">
      <dgm:prSet presAssocID="{5EA66AAA-2DA6-554D-B6E3-919317E42B2C}" presName="c11" presStyleLbl="node1" presStyleIdx="10" presStyleCnt="19"/>
      <dgm:spPr/>
    </dgm:pt>
    <dgm:pt modelId="{D6AD04F8-7B63-184A-BD1F-F18CD090B1FE}" type="pres">
      <dgm:prSet presAssocID="{5EA66AAA-2DA6-554D-B6E3-919317E42B2C}" presName="c12" presStyleLbl="node1" presStyleIdx="11" presStyleCnt="19"/>
      <dgm:spPr/>
    </dgm:pt>
    <dgm:pt modelId="{64600971-1B0E-364D-AB2D-9C6195950063}" type="pres">
      <dgm:prSet presAssocID="{5EA66AAA-2DA6-554D-B6E3-919317E42B2C}" presName="c13" presStyleLbl="node1" presStyleIdx="12" presStyleCnt="19"/>
      <dgm:spPr/>
    </dgm:pt>
    <dgm:pt modelId="{35FC8780-4E44-A94E-8890-F94B86D63393}" type="pres">
      <dgm:prSet presAssocID="{5EA66AAA-2DA6-554D-B6E3-919317E42B2C}" presName="c14" presStyleLbl="node1" presStyleIdx="13" presStyleCnt="19"/>
      <dgm:spPr/>
    </dgm:pt>
    <dgm:pt modelId="{4AC5B0B3-AFA5-AA4B-B9C9-0AA6D6E2A5DF}" type="pres">
      <dgm:prSet presAssocID="{5EA66AAA-2DA6-554D-B6E3-919317E42B2C}" presName="c15" presStyleLbl="node1" presStyleIdx="14" presStyleCnt="19"/>
      <dgm:spPr/>
    </dgm:pt>
    <dgm:pt modelId="{DD507EDA-5D71-AD4F-88F9-24F8DA000566}" type="pres">
      <dgm:prSet presAssocID="{5EA66AAA-2DA6-554D-B6E3-919317E42B2C}" presName="c16" presStyleLbl="node1" presStyleIdx="15" presStyleCnt="19"/>
      <dgm:spPr/>
    </dgm:pt>
    <dgm:pt modelId="{D20FBE5A-42FB-524A-9979-56E29C04B4D7}" type="pres">
      <dgm:prSet presAssocID="{5EA66AAA-2DA6-554D-B6E3-919317E42B2C}" presName="c17" presStyleLbl="node1" presStyleIdx="16" presStyleCnt="19"/>
      <dgm:spPr/>
    </dgm:pt>
    <dgm:pt modelId="{84627F2F-7C80-8A45-942C-77F83FD60734}" type="pres">
      <dgm:prSet presAssocID="{5EA66AAA-2DA6-554D-B6E3-919317E42B2C}" presName="c18" presStyleLbl="node1" presStyleIdx="17" presStyleCnt="19"/>
      <dgm:spPr/>
    </dgm:pt>
    <dgm:pt modelId="{CB9E915B-5314-3A47-95D2-B3117C820D67}" type="pres">
      <dgm:prSet presAssocID="{106B9476-3056-9348-AB54-2A8784C3B32D}" presName="chevronComposite1" presStyleCnt="0"/>
      <dgm:spPr/>
    </dgm:pt>
    <dgm:pt modelId="{4C4D3965-36F7-0F49-9388-99A842A71627}" type="pres">
      <dgm:prSet presAssocID="{106B9476-3056-9348-AB54-2A8784C3B32D}" presName="chevron1" presStyleLbl="sibTrans2D1" presStyleIdx="0" presStyleCnt="2"/>
      <dgm:spPr/>
    </dgm:pt>
    <dgm:pt modelId="{ABC3608A-BCF3-B046-B88C-35A77BF151FC}" type="pres">
      <dgm:prSet presAssocID="{106B9476-3056-9348-AB54-2A8784C3B32D}" presName="spChevron1" presStyleCnt="0"/>
      <dgm:spPr/>
    </dgm:pt>
    <dgm:pt modelId="{A99ECA55-346B-AE4B-9197-44296B7732DB}" type="pres">
      <dgm:prSet presAssocID="{ECFA3DF7-9738-7043-B707-47D74710DB78}" presName="middle" presStyleCnt="0"/>
      <dgm:spPr/>
    </dgm:pt>
    <dgm:pt modelId="{D4B6B085-C35A-BD47-95C5-F43B2694A31C}" type="pres">
      <dgm:prSet presAssocID="{ECFA3DF7-9738-7043-B707-47D74710DB78}" presName="parTxMid" presStyleLbl="revTx" presStyleIdx="2" presStyleCnt="4"/>
      <dgm:spPr/>
      <dgm:t>
        <a:bodyPr/>
        <a:lstStyle/>
        <a:p>
          <a:endParaRPr lang="en-US"/>
        </a:p>
      </dgm:t>
    </dgm:pt>
    <dgm:pt modelId="{CAC243BC-5330-9341-8BD4-AE0D5A2E383C}" type="pres">
      <dgm:prSet presAssocID="{ECFA3DF7-9738-7043-B707-47D74710DB78}" presName="desTxMid" presStyleLbl="revTx" presStyleIdx="3" presStyleCnt="4">
        <dgm:presLayoutVars>
          <dgm:bulletEnabled val="1"/>
        </dgm:presLayoutVars>
      </dgm:prSet>
      <dgm:spPr/>
      <dgm:t>
        <a:bodyPr/>
        <a:lstStyle/>
        <a:p>
          <a:endParaRPr lang="en-US"/>
        </a:p>
      </dgm:t>
    </dgm:pt>
    <dgm:pt modelId="{687C9CC1-1AD8-434D-87B3-AB93520989EC}" type="pres">
      <dgm:prSet presAssocID="{ECFA3DF7-9738-7043-B707-47D74710DB78}" presName="spMid" presStyleCnt="0"/>
      <dgm:spPr/>
    </dgm:pt>
    <dgm:pt modelId="{EBC7BA54-9A3B-F344-9C4E-053C489647A4}" type="pres">
      <dgm:prSet presAssocID="{1994A805-3196-A74D-BED4-345D517208AB}" presName="chevronComposite1" presStyleCnt="0"/>
      <dgm:spPr/>
    </dgm:pt>
    <dgm:pt modelId="{E794C9D5-6349-6941-A91A-437399966061}" type="pres">
      <dgm:prSet presAssocID="{1994A805-3196-A74D-BED4-345D517208AB}" presName="chevron1" presStyleLbl="sibTrans2D1" presStyleIdx="1" presStyleCnt="2"/>
      <dgm:spPr/>
    </dgm:pt>
    <dgm:pt modelId="{5E42B19C-0DA3-DA4A-8BF6-96774EDFFF4F}" type="pres">
      <dgm:prSet presAssocID="{1994A805-3196-A74D-BED4-345D517208AB}" presName="spChevron1" presStyleCnt="0"/>
      <dgm:spPr/>
    </dgm:pt>
    <dgm:pt modelId="{52A8D60E-5B4F-3E45-B4A3-07559507C235}" type="pres">
      <dgm:prSet presAssocID="{E7A2ED94-1DB1-A442-9C6C-FFF567353B7C}" presName="last" presStyleCnt="0"/>
      <dgm:spPr/>
    </dgm:pt>
    <dgm:pt modelId="{A6D6F9A4-ACA8-A64F-8D03-46D4CDAF52F7}" type="pres">
      <dgm:prSet presAssocID="{E7A2ED94-1DB1-A442-9C6C-FFF567353B7C}" presName="circleTx" presStyleLbl="node1" presStyleIdx="18" presStyleCnt="19"/>
      <dgm:spPr/>
      <dgm:t>
        <a:bodyPr/>
        <a:lstStyle/>
        <a:p>
          <a:endParaRPr lang="en-US"/>
        </a:p>
      </dgm:t>
    </dgm:pt>
    <dgm:pt modelId="{3A7D2B11-72CA-2A41-BC02-90B7B4602645}" type="pres">
      <dgm:prSet presAssocID="{E7A2ED94-1DB1-A442-9C6C-FFF567353B7C}" presName="spN" presStyleCnt="0"/>
      <dgm:spPr/>
    </dgm:pt>
  </dgm:ptLst>
  <dgm:cxnLst>
    <dgm:cxn modelId="{584080BE-E14D-F54F-A0CC-22561222296F}" type="presOf" srcId="{12A6B766-A4C7-5F4E-BD62-C5B65A058CF4}" destId="{CAC243BC-5330-9341-8BD4-AE0D5A2E383C}" srcOrd="0" destOrd="0" presId="urn:microsoft.com/office/officeart/2009/3/layout/RandomtoResultProcess"/>
    <dgm:cxn modelId="{F365353A-6B6E-9342-843C-4CC66178AC00}" srcId="{5EA66AAA-2DA6-554D-B6E3-919317E42B2C}" destId="{5A4F2044-AC58-5244-998E-4A3E0DB26FA4}" srcOrd="0" destOrd="0" parTransId="{22AE8A5C-B94D-134C-B1FD-D0D1F81FB527}" sibTransId="{49F3E875-F495-A343-8816-087EB73BD54F}"/>
    <dgm:cxn modelId="{B639DCA7-375C-CB47-A381-81C03EAF542A}" type="presOf" srcId="{976C1E07-B1FC-0C49-9B1A-3C801A54DDD2}" destId="{2A19A30B-7695-194F-8FAB-BF1F9BF43D1F}" srcOrd="0" destOrd="0" presId="urn:microsoft.com/office/officeart/2009/3/layout/RandomtoResultProcess"/>
    <dgm:cxn modelId="{A92315C0-3B45-3541-848B-66980B04D68D}" srcId="{976C1E07-B1FC-0C49-9B1A-3C801A54DDD2}" destId="{ECFA3DF7-9738-7043-B707-47D74710DB78}" srcOrd="1" destOrd="0" parTransId="{DA6623F9-DDE3-5244-A0E3-361B041D0CE1}" sibTransId="{1994A805-3196-A74D-BED4-345D517208AB}"/>
    <dgm:cxn modelId="{71FDA595-1F57-DB4D-B2C5-DEC1B09F03AF}" srcId="{976C1E07-B1FC-0C49-9B1A-3C801A54DDD2}" destId="{E7A2ED94-1DB1-A442-9C6C-FFF567353B7C}" srcOrd="2" destOrd="0" parTransId="{F8A699B0-793C-D546-8CFB-016D89A5F482}" sibTransId="{9242E9CF-E3FA-0F43-B66E-69B4EC76BC65}"/>
    <dgm:cxn modelId="{BB521DD0-CB2C-DD4E-BE92-C823C24C72C2}" srcId="{976C1E07-B1FC-0C49-9B1A-3C801A54DDD2}" destId="{5EA66AAA-2DA6-554D-B6E3-919317E42B2C}" srcOrd="0" destOrd="0" parTransId="{6F7B6A63-3010-D840-A4E4-59994563F6DD}" sibTransId="{106B9476-3056-9348-AB54-2A8784C3B32D}"/>
    <dgm:cxn modelId="{2281B764-D092-FD42-AEBA-CFE56A125B04}" srcId="{ECFA3DF7-9738-7043-B707-47D74710DB78}" destId="{12A6B766-A4C7-5F4E-BD62-C5B65A058CF4}" srcOrd="0" destOrd="0" parTransId="{38840649-9813-3549-B89F-65584AB93DB2}" sibTransId="{B4560EF3-1B1A-894D-9584-8B0B99BC94C8}"/>
    <dgm:cxn modelId="{B64EAFE2-D658-1B45-A10C-7A923A09F2A1}" type="presOf" srcId="{E7A2ED94-1DB1-A442-9C6C-FFF567353B7C}" destId="{A6D6F9A4-ACA8-A64F-8D03-46D4CDAF52F7}" srcOrd="0" destOrd="0" presId="urn:microsoft.com/office/officeart/2009/3/layout/RandomtoResultProcess"/>
    <dgm:cxn modelId="{329AB073-F489-2C4B-A242-3254B76BD292}" type="presOf" srcId="{ECFA3DF7-9738-7043-B707-47D74710DB78}" destId="{D4B6B085-C35A-BD47-95C5-F43B2694A31C}" srcOrd="0" destOrd="0" presId="urn:microsoft.com/office/officeart/2009/3/layout/RandomtoResultProcess"/>
    <dgm:cxn modelId="{59771482-7BEA-054A-9F2D-79B069285AD4}" type="presOf" srcId="{5A4F2044-AC58-5244-998E-4A3E0DB26FA4}" destId="{0F72C7F4-1692-DD41-B191-2133FDE2EE68}" srcOrd="0" destOrd="0" presId="urn:microsoft.com/office/officeart/2009/3/layout/RandomtoResultProcess"/>
    <dgm:cxn modelId="{22611E0F-9143-6541-8CF7-E7BDB098EEED}" type="presOf" srcId="{5EA66AAA-2DA6-554D-B6E3-919317E42B2C}" destId="{D2B2B427-C5BB-C540-AF5C-B43B86B814C4}" srcOrd="0" destOrd="0" presId="urn:microsoft.com/office/officeart/2009/3/layout/RandomtoResultProcess"/>
    <dgm:cxn modelId="{36DA70E0-C3E0-9A4F-8D8B-EAC1D15F691A}" type="presParOf" srcId="{2A19A30B-7695-194F-8FAB-BF1F9BF43D1F}" destId="{8D35FAA3-32D8-2049-82D7-E3DF54286D8E}" srcOrd="0" destOrd="0" presId="urn:microsoft.com/office/officeart/2009/3/layout/RandomtoResultProcess"/>
    <dgm:cxn modelId="{C666DBA5-A20E-BC49-AAB7-2252385217EB}" type="presParOf" srcId="{8D35FAA3-32D8-2049-82D7-E3DF54286D8E}" destId="{D2B2B427-C5BB-C540-AF5C-B43B86B814C4}" srcOrd="0" destOrd="0" presId="urn:microsoft.com/office/officeart/2009/3/layout/RandomtoResultProcess"/>
    <dgm:cxn modelId="{C11E644E-C162-394D-817A-3E7EF98032CD}" type="presParOf" srcId="{8D35FAA3-32D8-2049-82D7-E3DF54286D8E}" destId="{0F72C7F4-1692-DD41-B191-2133FDE2EE68}" srcOrd="1" destOrd="0" presId="urn:microsoft.com/office/officeart/2009/3/layout/RandomtoResultProcess"/>
    <dgm:cxn modelId="{0968DA28-12F7-4444-93BD-0C58991E7E01}" type="presParOf" srcId="{8D35FAA3-32D8-2049-82D7-E3DF54286D8E}" destId="{91017716-F4F6-3C45-AD01-3B4A238E5370}" srcOrd="2" destOrd="0" presId="urn:microsoft.com/office/officeart/2009/3/layout/RandomtoResultProcess"/>
    <dgm:cxn modelId="{543D5870-2760-CF46-8E6B-995E735C0B29}" type="presParOf" srcId="{8D35FAA3-32D8-2049-82D7-E3DF54286D8E}" destId="{4C9682F1-ACBB-3C4A-889F-81F48414DE8A}" srcOrd="3" destOrd="0" presId="urn:microsoft.com/office/officeart/2009/3/layout/RandomtoResultProcess"/>
    <dgm:cxn modelId="{F5BD3817-4F94-1A44-A828-8AAFA47DECDF}" type="presParOf" srcId="{8D35FAA3-32D8-2049-82D7-E3DF54286D8E}" destId="{65EDA638-A3C7-1B47-9B18-EABD1DB15E0F}" srcOrd="4" destOrd="0" presId="urn:microsoft.com/office/officeart/2009/3/layout/RandomtoResultProcess"/>
    <dgm:cxn modelId="{F8204C70-F244-B744-A45A-A4353CF07175}" type="presParOf" srcId="{8D35FAA3-32D8-2049-82D7-E3DF54286D8E}" destId="{33AEB038-EF84-E846-BC43-7BD38BE8D190}" srcOrd="5" destOrd="0" presId="urn:microsoft.com/office/officeart/2009/3/layout/RandomtoResultProcess"/>
    <dgm:cxn modelId="{5C7E078E-FA06-514A-B203-957DDA244D65}" type="presParOf" srcId="{8D35FAA3-32D8-2049-82D7-E3DF54286D8E}" destId="{A8BAB469-F9D7-1B48-AE89-CDCEB6CACE91}" srcOrd="6" destOrd="0" presId="urn:microsoft.com/office/officeart/2009/3/layout/RandomtoResultProcess"/>
    <dgm:cxn modelId="{0BDFA1CD-0238-0343-B0BF-9D85DAC166FB}" type="presParOf" srcId="{8D35FAA3-32D8-2049-82D7-E3DF54286D8E}" destId="{D434302D-7CDE-CA44-8375-72A2E90449DF}" srcOrd="7" destOrd="0" presId="urn:microsoft.com/office/officeart/2009/3/layout/RandomtoResultProcess"/>
    <dgm:cxn modelId="{8D6EEA78-7D4C-A940-A083-FD7183F10DA6}" type="presParOf" srcId="{8D35FAA3-32D8-2049-82D7-E3DF54286D8E}" destId="{1672D222-6E47-294D-87CA-A77C6F41E6F3}" srcOrd="8" destOrd="0" presId="urn:microsoft.com/office/officeart/2009/3/layout/RandomtoResultProcess"/>
    <dgm:cxn modelId="{374850F1-C20C-D244-A28B-89737E06B941}" type="presParOf" srcId="{8D35FAA3-32D8-2049-82D7-E3DF54286D8E}" destId="{F4730B38-7843-BD42-BB6F-D9D79062BE7C}" srcOrd="9" destOrd="0" presId="urn:microsoft.com/office/officeart/2009/3/layout/RandomtoResultProcess"/>
    <dgm:cxn modelId="{588CFAB6-5161-3B48-A53B-7F87CB6B801C}" type="presParOf" srcId="{8D35FAA3-32D8-2049-82D7-E3DF54286D8E}" destId="{99E08806-C28C-9D4F-94BB-97E0D47B7815}" srcOrd="10" destOrd="0" presId="urn:microsoft.com/office/officeart/2009/3/layout/RandomtoResultProcess"/>
    <dgm:cxn modelId="{78433231-D6D2-A64C-934D-EC2D4C266A91}" type="presParOf" srcId="{8D35FAA3-32D8-2049-82D7-E3DF54286D8E}" destId="{B541583E-1331-8744-B880-EBE47F0CB4C9}" srcOrd="11" destOrd="0" presId="urn:microsoft.com/office/officeart/2009/3/layout/RandomtoResultProcess"/>
    <dgm:cxn modelId="{BD73F314-B9FE-344D-AAA6-A01A57F60744}" type="presParOf" srcId="{8D35FAA3-32D8-2049-82D7-E3DF54286D8E}" destId="{7BAB3DB2-8DBA-E54D-AF70-AB6C8F927F67}" srcOrd="12" destOrd="0" presId="urn:microsoft.com/office/officeart/2009/3/layout/RandomtoResultProcess"/>
    <dgm:cxn modelId="{9FB1D4D8-438F-CC46-AAB3-17356F150DFB}" type="presParOf" srcId="{8D35FAA3-32D8-2049-82D7-E3DF54286D8E}" destId="{D6AD04F8-7B63-184A-BD1F-F18CD090B1FE}" srcOrd="13" destOrd="0" presId="urn:microsoft.com/office/officeart/2009/3/layout/RandomtoResultProcess"/>
    <dgm:cxn modelId="{2762DE02-3972-A546-AA72-65291B881D7F}" type="presParOf" srcId="{8D35FAA3-32D8-2049-82D7-E3DF54286D8E}" destId="{64600971-1B0E-364D-AB2D-9C6195950063}" srcOrd="14" destOrd="0" presId="urn:microsoft.com/office/officeart/2009/3/layout/RandomtoResultProcess"/>
    <dgm:cxn modelId="{C673ECAB-1459-024E-9301-9319913364C6}" type="presParOf" srcId="{8D35FAA3-32D8-2049-82D7-E3DF54286D8E}" destId="{35FC8780-4E44-A94E-8890-F94B86D63393}" srcOrd="15" destOrd="0" presId="urn:microsoft.com/office/officeart/2009/3/layout/RandomtoResultProcess"/>
    <dgm:cxn modelId="{77B84B80-BA3A-894D-9303-F2054E278598}" type="presParOf" srcId="{8D35FAA3-32D8-2049-82D7-E3DF54286D8E}" destId="{4AC5B0B3-AFA5-AA4B-B9C9-0AA6D6E2A5DF}" srcOrd="16" destOrd="0" presId="urn:microsoft.com/office/officeart/2009/3/layout/RandomtoResultProcess"/>
    <dgm:cxn modelId="{ED56A517-EAB7-0441-8A33-90613569CF3F}" type="presParOf" srcId="{8D35FAA3-32D8-2049-82D7-E3DF54286D8E}" destId="{DD507EDA-5D71-AD4F-88F9-24F8DA000566}" srcOrd="17" destOrd="0" presId="urn:microsoft.com/office/officeart/2009/3/layout/RandomtoResultProcess"/>
    <dgm:cxn modelId="{D06FF6A8-B7CE-5649-AF0C-6960E37CEAF5}" type="presParOf" srcId="{8D35FAA3-32D8-2049-82D7-E3DF54286D8E}" destId="{D20FBE5A-42FB-524A-9979-56E29C04B4D7}" srcOrd="18" destOrd="0" presId="urn:microsoft.com/office/officeart/2009/3/layout/RandomtoResultProcess"/>
    <dgm:cxn modelId="{704A1EE0-4FB5-B840-ADA4-A2AD2FE94B25}" type="presParOf" srcId="{8D35FAA3-32D8-2049-82D7-E3DF54286D8E}" destId="{84627F2F-7C80-8A45-942C-77F83FD60734}" srcOrd="19" destOrd="0" presId="urn:microsoft.com/office/officeart/2009/3/layout/RandomtoResultProcess"/>
    <dgm:cxn modelId="{1DAC35D2-5FB5-BE45-A083-D9958A2AD573}" type="presParOf" srcId="{2A19A30B-7695-194F-8FAB-BF1F9BF43D1F}" destId="{CB9E915B-5314-3A47-95D2-B3117C820D67}" srcOrd="1" destOrd="0" presId="urn:microsoft.com/office/officeart/2009/3/layout/RandomtoResultProcess"/>
    <dgm:cxn modelId="{5D4A0D76-226D-CA48-8E16-385503BC4E5C}" type="presParOf" srcId="{CB9E915B-5314-3A47-95D2-B3117C820D67}" destId="{4C4D3965-36F7-0F49-9388-99A842A71627}" srcOrd="0" destOrd="0" presId="urn:microsoft.com/office/officeart/2009/3/layout/RandomtoResultProcess"/>
    <dgm:cxn modelId="{FDED4132-198F-804D-BBEF-139C12AB3D00}" type="presParOf" srcId="{CB9E915B-5314-3A47-95D2-B3117C820D67}" destId="{ABC3608A-BCF3-B046-B88C-35A77BF151FC}" srcOrd="1" destOrd="0" presId="urn:microsoft.com/office/officeart/2009/3/layout/RandomtoResultProcess"/>
    <dgm:cxn modelId="{EDFB566F-0A2F-5B42-ADB9-550F85A1DFD6}" type="presParOf" srcId="{2A19A30B-7695-194F-8FAB-BF1F9BF43D1F}" destId="{A99ECA55-346B-AE4B-9197-44296B7732DB}" srcOrd="2" destOrd="0" presId="urn:microsoft.com/office/officeart/2009/3/layout/RandomtoResultProcess"/>
    <dgm:cxn modelId="{CDA9442D-CA92-A542-B398-46BC58037BA5}" type="presParOf" srcId="{A99ECA55-346B-AE4B-9197-44296B7732DB}" destId="{D4B6B085-C35A-BD47-95C5-F43B2694A31C}" srcOrd="0" destOrd="0" presId="urn:microsoft.com/office/officeart/2009/3/layout/RandomtoResultProcess"/>
    <dgm:cxn modelId="{1F2DE3B2-C4C1-BE4C-8AC1-3A25C81F2C3B}" type="presParOf" srcId="{A99ECA55-346B-AE4B-9197-44296B7732DB}" destId="{CAC243BC-5330-9341-8BD4-AE0D5A2E383C}" srcOrd="1" destOrd="0" presId="urn:microsoft.com/office/officeart/2009/3/layout/RandomtoResultProcess"/>
    <dgm:cxn modelId="{14DD4D43-9A25-6A4C-872D-E20EB2B6C333}" type="presParOf" srcId="{A99ECA55-346B-AE4B-9197-44296B7732DB}" destId="{687C9CC1-1AD8-434D-87B3-AB93520989EC}" srcOrd="2" destOrd="0" presId="urn:microsoft.com/office/officeart/2009/3/layout/RandomtoResultProcess"/>
    <dgm:cxn modelId="{F9554957-CD7B-6542-BDF8-639A655FE941}" type="presParOf" srcId="{2A19A30B-7695-194F-8FAB-BF1F9BF43D1F}" destId="{EBC7BA54-9A3B-F344-9C4E-053C489647A4}" srcOrd="3" destOrd="0" presId="urn:microsoft.com/office/officeart/2009/3/layout/RandomtoResultProcess"/>
    <dgm:cxn modelId="{37E08F76-DC99-5E4D-88CB-60FA16DE0F8A}" type="presParOf" srcId="{EBC7BA54-9A3B-F344-9C4E-053C489647A4}" destId="{E794C9D5-6349-6941-A91A-437399966061}" srcOrd="0" destOrd="0" presId="urn:microsoft.com/office/officeart/2009/3/layout/RandomtoResultProcess"/>
    <dgm:cxn modelId="{3C203A38-5507-EA4F-94CA-ABBDFF129003}" type="presParOf" srcId="{EBC7BA54-9A3B-F344-9C4E-053C489647A4}" destId="{5E42B19C-0DA3-DA4A-8BF6-96774EDFFF4F}" srcOrd="1" destOrd="0" presId="urn:microsoft.com/office/officeart/2009/3/layout/RandomtoResultProcess"/>
    <dgm:cxn modelId="{E49B674D-F790-9347-9396-2DEE377529F4}" type="presParOf" srcId="{2A19A30B-7695-194F-8FAB-BF1F9BF43D1F}" destId="{52A8D60E-5B4F-3E45-B4A3-07559507C235}" srcOrd="4" destOrd="0" presId="urn:microsoft.com/office/officeart/2009/3/layout/RandomtoResultProcess"/>
    <dgm:cxn modelId="{54246CF4-8986-9340-9425-3F936F4C344F}" type="presParOf" srcId="{52A8D60E-5B4F-3E45-B4A3-07559507C235}" destId="{A6D6F9A4-ACA8-A64F-8D03-46D4CDAF52F7}" srcOrd="0" destOrd="0" presId="urn:microsoft.com/office/officeart/2009/3/layout/RandomtoResultProcess"/>
    <dgm:cxn modelId="{85958989-750C-0D44-87E2-2722AA9A8F09}" type="presParOf" srcId="{52A8D60E-5B4F-3E45-B4A3-07559507C235}" destId="{3A7D2B11-72CA-2A41-BC02-90B7B4602645}"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77C59A-EAB3-1440-B997-976C8118247C}" type="doc">
      <dgm:prSet loTypeId="urn:microsoft.com/office/officeart/2008/layout/VerticalCircleList" loCatId="relationship" qsTypeId="urn:microsoft.com/office/officeart/2005/8/quickstyle/3D2" qsCatId="3D" csTypeId="urn:microsoft.com/office/officeart/2005/8/colors/accent1_2" csCatId="accent1" phldr="1"/>
      <dgm:spPr/>
      <dgm:t>
        <a:bodyPr/>
        <a:lstStyle/>
        <a:p>
          <a:endParaRPr lang="en-US"/>
        </a:p>
      </dgm:t>
    </dgm:pt>
    <dgm:pt modelId="{E0381E64-3B37-A249-8C62-129D0B15236E}">
      <dgm:prSet/>
      <dgm:spPr/>
      <dgm:t>
        <a:bodyPr/>
        <a:lstStyle/>
        <a:p>
          <a:pPr rtl="0"/>
          <a:r>
            <a:rPr lang="en-US" dirty="0"/>
            <a:t>Bachelor of Arts in Interdisciplinary Studies (degree-only concentration)</a:t>
          </a:r>
        </a:p>
      </dgm:t>
    </dgm:pt>
    <dgm:pt modelId="{D12A9247-76F1-564D-9DA7-38DC66209ACA}" type="parTrans" cxnId="{6F947B8D-D22C-2F4E-B034-B6128111CFF3}">
      <dgm:prSet/>
      <dgm:spPr/>
      <dgm:t>
        <a:bodyPr/>
        <a:lstStyle/>
        <a:p>
          <a:endParaRPr lang="en-US"/>
        </a:p>
      </dgm:t>
    </dgm:pt>
    <dgm:pt modelId="{504D5671-9A0B-1A46-A76D-670294EE6735}" type="sibTrans" cxnId="{6F947B8D-D22C-2F4E-B034-B6128111CFF3}">
      <dgm:prSet/>
      <dgm:spPr/>
      <dgm:t>
        <a:bodyPr/>
        <a:lstStyle/>
        <a:p>
          <a:endParaRPr lang="en-US"/>
        </a:p>
      </dgm:t>
    </dgm:pt>
    <dgm:pt modelId="{B73DEC4B-0FE0-8541-8002-0E269A84A5DD}">
      <dgm:prSet/>
      <dgm:spPr/>
      <dgm:t>
        <a:bodyPr/>
        <a:lstStyle/>
        <a:p>
          <a:pPr rtl="0"/>
          <a:r>
            <a:rPr lang="en-US" dirty="0"/>
            <a:t>Bachelor of Arts in Multicultural Early Childhood Development</a:t>
          </a:r>
        </a:p>
      </dgm:t>
    </dgm:pt>
    <dgm:pt modelId="{D16CB924-7FC7-2744-94E5-A93E382DEC24}" type="parTrans" cxnId="{51ED56DF-04DA-D442-B879-5CAB9FB5C463}">
      <dgm:prSet/>
      <dgm:spPr/>
      <dgm:t>
        <a:bodyPr/>
        <a:lstStyle/>
        <a:p>
          <a:endParaRPr lang="en-US"/>
        </a:p>
      </dgm:t>
    </dgm:pt>
    <dgm:pt modelId="{86C8560F-29C9-164A-B98E-A101F9188050}" type="sibTrans" cxnId="{51ED56DF-04DA-D442-B879-5CAB9FB5C463}">
      <dgm:prSet/>
      <dgm:spPr/>
      <dgm:t>
        <a:bodyPr/>
        <a:lstStyle/>
        <a:p>
          <a:endParaRPr lang="en-US"/>
        </a:p>
      </dgm:t>
    </dgm:pt>
    <dgm:pt modelId="{04875787-1925-234B-BFDE-90F011FB7398}" type="pres">
      <dgm:prSet presAssocID="{EB77C59A-EAB3-1440-B997-976C8118247C}" presName="Name0" presStyleCnt="0">
        <dgm:presLayoutVars>
          <dgm:dir/>
        </dgm:presLayoutVars>
      </dgm:prSet>
      <dgm:spPr/>
      <dgm:t>
        <a:bodyPr/>
        <a:lstStyle/>
        <a:p>
          <a:endParaRPr lang="en-US"/>
        </a:p>
      </dgm:t>
    </dgm:pt>
    <dgm:pt modelId="{379F4137-9983-BB43-8C48-03A769D60726}" type="pres">
      <dgm:prSet presAssocID="{E0381E64-3B37-A249-8C62-129D0B15236E}" presName="noChildren" presStyleCnt="0"/>
      <dgm:spPr/>
    </dgm:pt>
    <dgm:pt modelId="{FA89818E-6FE7-FA47-B016-7A715BE56B83}" type="pres">
      <dgm:prSet presAssocID="{E0381E64-3B37-A249-8C62-129D0B15236E}" presName="gap" presStyleCnt="0"/>
      <dgm:spPr/>
    </dgm:pt>
    <dgm:pt modelId="{5AAB94F5-BBCE-BE45-99D7-D2D966C3EE5E}" type="pres">
      <dgm:prSet presAssocID="{E0381E64-3B37-A249-8C62-129D0B15236E}" presName="medCircle2" presStyleLbl="vennNode1" presStyleIdx="0" presStyleCnt="2"/>
      <dgm:spPr/>
    </dgm:pt>
    <dgm:pt modelId="{085FC619-D74A-AE41-9427-63AE572B032E}" type="pres">
      <dgm:prSet presAssocID="{E0381E64-3B37-A249-8C62-129D0B15236E}" presName="txLvlOnly1" presStyleLbl="revTx" presStyleIdx="0" presStyleCnt="2"/>
      <dgm:spPr/>
      <dgm:t>
        <a:bodyPr/>
        <a:lstStyle/>
        <a:p>
          <a:endParaRPr lang="en-US"/>
        </a:p>
      </dgm:t>
    </dgm:pt>
    <dgm:pt modelId="{2F613BBE-5AEB-B94E-91EF-074C217E3193}" type="pres">
      <dgm:prSet presAssocID="{B73DEC4B-0FE0-8541-8002-0E269A84A5DD}" presName="noChildren" presStyleCnt="0"/>
      <dgm:spPr/>
    </dgm:pt>
    <dgm:pt modelId="{AB1F0B14-C431-FA4E-8D4C-29A0580A8C97}" type="pres">
      <dgm:prSet presAssocID="{B73DEC4B-0FE0-8541-8002-0E269A84A5DD}" presName="gap" presStyleCnt="0"/>
      <dgm:spPr/>
    </dgm:pt>
    <dgm:pt modelId="{36253AD0-C607-7344-BAFE-77CF893C5BDD}" type="pres">
      <dgm:prSet presAssocID="{B73DEC4B-0FE0-8541-8002-0E269A84A5DD}" presName="medCircle2" presStyleLbl="vennNode1" presStyleIdx="1" presStyleCnt="2"/>
      <dgm:spPr/>
    </dgm:pt>
    <dgm:pt modelId="{8E0989D7-836D-DB40-82D9-B8417649E1EF}" type="pres">
      <dgm:prSet presAssocID="{B73DEC4B-0FE0-8541-8002-0E269A84A5DD}" presName="txLvlOnly1" presStyleLbl="revTx" presStyleIdx="1" presStyleCnt="2"/>
      <dgm:spPr/>
      <dgm:t>
        <a:bodyPr/>
        <a:lstStyle/>
        <a:p>
          <a:endParaRPr lang="en-US"/>
        </a:p>
      </dgm:t>
    </dgm:pt>
  </dgm:ptLst>
  <dgm:cxnLst>
    <dgm:cxn modelId="{51ED56DF-04DA-D442-B879-5CAB9FB5C463}" srcId="{EB77C59A-EAB3-1440-B997-976C8118247C}" destId="{B73DEC4B-0FE0-8541-8002-0E269A84A5DD}" srcOrd="1" destOrd="0" parTransId="{D16CB924-7FC7-2744-94E5-A93E382DEC24}" sibTransId="{86C8560F-29C9-164A-B98E-A101F9188050}"/>
    <dgm:cxn modelId="{0DFE8045-803A-EE47-8375-616CD063B411}" type="presOf" srcId="{B73DEC4B-0FE0-8541-8002-0E269A84A5DD}" destId="{8E0989D7-836D-DB40-82D9-B8417649E1EF}" srcOrd="0" destOrd="0" presId="urn:microsoft.com/office/officeart/2008/layout/VerticalCircleList"/>
    <dgm:cxn modelId="{57711F0B-9685-CB43-8DD4-75FC20BE8D3A}" type="presOf" srcId="{E0381E64-3B37-A249-8C62-129D0B15236E}" destId="{085FC619-D74A-AE41-9427-63AE572B032E}" srcOrd="0" destOrd="0" presId="urn:microsoft.com/office/officeart/2008/layout/VerticalCircleList"/>
    <dgm:cxn modelId="{C5EEFC54-ED88-6247-B60D-433DA1F2982D}" type="presOf" srcId="{EB77C59A-EAB3-1440-B997-976C8118247C}" destId="{04875787-1925-234B-BFDE-90F011FB7398}" srcOrd="0" destOrd="0" presId="urn:microsoft.com/office/officeart/2008/layout/VerticalCircleList"/>
    <dgm:cxn modelId="{6F947B8D-D22C-2F4E-B034-B6128111CFF3}" srcId="{EB77C59A-EAB3-1440-B997-976C8118247C}" destId="{E0381E64-3B37-A249-8C62-129D0B15236E}" srcOrd="0" destOrd="0" parTransId="{D12A9247-76F1-564D-9DA7-38DC66209ACA}" sibTransId="{504D5671-9A0B-1A46-A76D-670294EE6735}"/>
    <dgm:cxn modelId="{0393A3EF-B5C8-0244-9B8E-F2B32E5A9D04}" type="presParOf" srcId="{04875787-1925-234B-BFDE-90F011FB7398}" destId="{379F4137-9983-BB43-8C48-03A769D60726}" srcOrd="0" destOrd="0" presId="urn:microsoft.com/office/officeart/2008/layout/VerticalCircleList"/>
    <dgm:cxn modelId="{84B77F7C-0FA1-3045-908A-AA2C9E5F8F2B}" type="presParOf" srcId="{379F4137-9983-BB43-8C48-03A769D60726}" destId="{FA89818E-6FE7-FA47-B016-7A715BE56B83}" srcOrd="0" destOrd="0" presId="urn:microsoft.com/office/officeart/2008/layout/VerticalCircleList"/>
    <dgm:cxn modelId="{50517DBB-C3E6-FA4C-A232-655D11228125}" type="presParOf" srcId="{379F4137-9983-BB43-8C48-03A769D60726}" destId="{5AAB94F5-BBCE-BE45-99D7-D2D966C3EE5E}" srcOrd="1" destOrd="0" presId="urn:microsoft.com/office/officeart/2008/layout/VerticalCircleList"/>
    <dgm:cxn modelId="{BE2B7A5D-B3CC-4A44-979C-95725C990E4F}" type="presParOf" srcId="{379F4137-9983-BB43-8C48-03A769D60726}" destId="{085FC619-D74A-AE41-9427-63AE572B032E}" srcOrd="2" destOrd="0" presId="urn:microsoft.com/office/officeart/2008/layout/VerticalCircleList"/>
    <dgm:cxn modelId="{1A961467-6837-994A-91E8-44BDDEE9C1B2}" type="presParOf" srcId="{04875787-1925-234B-BFDE-90F011FB7398}" destId="{2F613BBE-5AEB-B94E-91EF-074C217E3193}" srcOrd="1" destOrd="0" presId="urn:microsoft.com/office/officeart/2008/layout/VerticalCircleList"/>
    <dgm:cxn modelId="{84B24DA4-5926-1B43-8C5E-9252C23D3BE8}" type="presParOf" srcId="{2F613BBE-5AEB-B94E-91EF-074C217E3193}" destId="{AB1F0B14-C431-FA4E-8D4C-29A0580A8C97}" srcOrd="0" destOrd="0" presId="urn:microsoft.com/office/officeart/2008/layout/VerticalCircleList"/>
    <dgm:cxn modelId="{1E84FA59-32C1-C84C-96B1-F17320EF2AD7}" type="presParOf" srcId="{2F613BBE-5AEB-B94E-91EF-074C217E3193}" destId="{36253AD0-C607-7344-BAFE-77CF893C5BDD}" srcOrd="1" destOrd="0" presId="urn:microsoft.com/office/officeart/2008/layout/VerticalCircleList"/>
    <dgm:cxn modelId="{12BD4DBE-7BF5-1E4B-B862-F89A34C91B03}" type="presParOf" srcId="{2F613BBE-5AEB-B94E-91EF-074C217E3193}" destId="{8E0989D7-836D-DB40-82D9-B8417649E1EF}"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1789E4-9C9E-3A4A-864B-F11A1E60FA69}" type="doc">
      <dgm:prSet loTypeId="urn:microsoft.com/office/officeart/2005/8/layout/radial4" loCatId="relationship" qsTypeId="urn:microsoft.com/office/officeart/2005/8/quickstyle/3D2" qsCatId="3D" csTypeId="urn:microsoft.com/office/officeart/2005/8/colors/accent1_2" csCatId="accent1" phldr="1"/>
      <dgm:spPr/>
      <dgm:t>
        <a:bodyPr/>
        <a:lstStyle/>
        <a:p>
          <a:endParaRPr lang="en-US"/>
        </a:p>
      </dgm:t>
    </dgm:pt>
    <dgm:pt modelId="{672F02A2-8DCC-9C47-B1FE-DAE5C8BD7F32}">
      <dgm:prSet/>
      <dgm:spPr/>
      <dgm:t>
        <a:bodyPr/>
        <a:lstStyle/>
        <a:p>
          <a:pPr rtl="0"/>
          <a:r>
            <a:rPr lang="en-US" dirty="0"/>
            <a:t>Focus</a:t>
          </a:r>
        </a:p>
      </dgm:t>
    </dgm:pt>
    <dgm:pt modelId="{2B737B94-B818-3748-87D8-C067349DB42C}" type="parTrans" cxnId="{A7F434EA-4853-C441-A0C3-F8D679849912}">
      <dgm:prSet/>
      <dgm:spPr/>
      <dgm:t>
        <a:bodyPr/>
        <a:lstStyle/>
        <a:p>
          <a:endParaRPr lang="en-US"/>
        </a:p>
      </dgm:t>
    </dgm:pt>
    <dgm:pt modelId="{D898519B-6200-FD42-9F3B-D689927698FA}" type="sibTrans" cxnId="{A7F434EA-4853-C441-A0C3-F8D679849912}">
      <dgm:prSet/>
      <dgm:spPr/>
      <dgm:t>
        <a:bodyPr/>
        <a:lstStyle/>
        <a:p>
          <a:endParaRPr lang="en-US"/>
        </a:p>
      </dgm:t>
    </dgm:pt>
    <dgm:pt modelId="{E39E3A5A-0661-DA47-8650-D4B0A0B8A508}">
      <dgm:prSet/>
      <dgm:spPr/>
      <dgm:t>
        <a:bodyPr/>
        <a:lstStyle/>
        <a:p>
          <a:pPr rtl="0"/>
          <a:r>
            <a:rPr lang="en-US"/>
            <a:t>Quality early learning experiences </a:t>
          </a:r>
        </a:p>
      </dgm:t>
    </dgm:pt>
    <dgm:pt modelId="{6A0360EB-3599-6045-AED6-EB378DDD5A3D}" type="parTrans" cxnId="{1E5A290C-CF86-CC40-92DC-190B54A78E27}">
      <dgm:prSet/>
      <dgm:spPr/>
      <dgm:t>
        <a:bodyPr/>
        <a:lstStyle/>
        <a:p>
          <a:endParaRPr lang="en-US"/>
        </a:p>
      </dgm:t>
    </dgm:pt>
    <dgm:pt modelId="{4C5D090B-915D-7E4B-BAFD-05AB9FC0B2B9}" type="sibTrans" cxnId="{1E5A290C-CF86-CC40-92DC-190B54A78E27}">
      <dgm:prSet/>
      <dgm:spPr/>
      <dgm:t>
        <a:bodyPr/>
        <a:lstStyle/>
        <a:p>
          <a:endParaRPr lang="en-US"/>
        </a:p>
      </dgm:t>
    </dgm:pt>
    <dgm:pt modelId="{C3689EDE-AB01-1547-998E-58B65E5F093A}">
      <dgm:prSet/>
      <dgm:spPr/>
      <dgm:t>
        <a:bodyPr/>
        <a:lstStyle/>
        <a:p>
          <a:pPr rtl="0"/>
          <a:r>
            <a:rPr lang="en-US"/>
            <a:t>Collaboration with families</a:t>
          </a:r>
        </a:p>
      </dgm:t>
    </dgm:pt>
    <dgm:pt modelId="{EC3C23FD-F90E-3C48-B693-BA4FF53E71C2}" type="parTrans" cxnId="{2BB8B6CA-36B7-1C44-AF6E-A26CB044862F}">
      <dgm:prSet/>
      <dgm:spPr/>
      <dgm:t>
        <a:bodyPr/>
        <a:lstStyle/>
        <a:p>
          <a:endParaRPr lang="en-US"/>
        </a:p>
      </dgm:t>
    </dgm:pt>
    <dgm:pt modelId="{CBFDD9E0-79A1-CF4E-BB58-DA5128FBA9D7}" type="sibTrans" cxnId="{2BB8B6CA-36B7-1C44-AF6E-A26CB044862F}">
      <dgm:prSet/>
      <dgm:spPr/>
      <dgm:t>
        <a:bodyPr/>
        <a:lstStyle/>
        <a:p>
          <a:endParaRPr lang="en-US"/>
        </a:p>
      </dgm:t>
    </dgm:pt>
    <dgm:pt modelId="{AE9FAC68-8B85-3247-B3FA-1CBA12244627}">
      <dgm:prSet/>
      <dgm:spPr/>
      <dgm:t>
        <a:bodyPr/>
        <a:lstStyle/>
        <a:p>
          <a:pPr rtl="0"/>
          <a:r>
            <a:rPr lang="en-US"/>
            <a:t>Programs for dual language learners</a:t>
          </a:r>
        </a:p>
      </dgm:t>
    </dgm:pt>
    <dgm:pt modelId="{B0753FCB-185D-6147-8282-D7BE4DD20F2B}" type="parTrans" cxnId="{7C7F8148-B600-C64D-9FD7-7927A700B1E4}">
      <dgm:prSet/>
      <dgm:spPr/>
      <dgm:t>
        <a:bodyPr/>
        <a:lstStyle/>
        <a:p>
          <a:endParaRPr lang="en-US"/>
        </a:p>
      </dgm:t>
    </dgm:pt>
    <dgm:pt modelId="{5DD47CD9-9546-F346-B9E2-C39623BD0C02}" type="sibTrans" cxnId="{7C7F8148-B600-C64D-9FD7-7927A700B1E4}">
      <dgm:prSet/>
      <dgm:spPr/>
      <dgm:t>
        <a:bodyPr/>
        <a:lstStyle/>
        <a:p>
          <a:endParaRPr lang="en-US"/>
        </a:p>
      </dgm:t>
    </dgm:pt>
    <dgm:pt modelId="{D0295FC1-F7D2-5D4D-88A1-2868AA7CBB3F}">
      <dgm:prSet/>
      <dgm:spPr/>
      <dgm:t>
        <a:bodyPr/>
        <a:lstStyle/>
        <a:p>
          <a:pPr rtl="0"/>
          <a:r>
            <a:rPr lang="en-US"/>
            <a:t>Early Intervention principles and practices</a:t>
          </a:r>
        </a:p>
      </dgm:t>
    </dgm:pt>
    <dgm:pt modelId="{AFC5A86B-5D0D-614B-82C3-26514C62618A}" type="parTrans" cxnId="{D05E66F2-4436-324F-8B81-80DA7F011A8B}">
      <dgm:prSet/>
      <dgm:spPr/>
      <dgm:t>
        <a:bodyPr/>
        <a:lstStyle/>
        <a:p>
          <a:endParaRPr lang="en-US"/>
        </a:p>
      </dgm:t>
    </dgm:pt>
    <dgm:pt modelId="{BAB3550F-8BB7-4B4E-8301-5D7CDD341E2D}" type="sibTrans" cxnId="{D05E66F2-4436-324F-8B81-80DA7F011A8B}">
      <dgm:prSet/>
      <dgm:spPr/>
      <dgm:t>
        <a:bodyPr/>
        <a:lstStyle/>
        <a:p>
          <a:endParaRPr lang="en-US"/>
        </a:p>
      </dgm:t>
    </dgm:pt>
    <dgm:pt modelId="{4F6AF99A-D886-C047-A79E-879E3D336D89}">
      <dgm:prSet/>
      <dgm:spPr/>
      <dgm:t>
        <a:bodyPr/>
        <a:lstStyle/>
        <a:p>
          <a:pPr rtl="0"/>
          <a:r>
            <a:rPr lang="en-US"/>
            <a:t>Leadership and advocacy in early childhood </a:t>
          </a:r>
        </a:p>
      </dgm:t>
    </dgm:pt>
    <dgm:pt modelId="{F81037B9-9BE2-EC41-B722-F14505EE8CE4}" type="parTrans" cxnId="{E96DEF2E-9F2E-7845-81C1-D463B4407F51}">
      <dgm:prSet/>
      <dgm:spPr/>
      <dgm:t>
        <a:bodyPr/>
        <a:lstStyle/>
        <a:p>
          <a:endParaRPr lang="en-US"/>
        </a:p>
      </dgm:t>
    </dgm:pt>
    <dgm:pt modelId="{5DB10AB3-7480-EB46-AE75-14A486ED40D8}" type="sibTrans" cxnId="{E96DEF2E-9F2E-7845-81C1-D463B4407F51}">
      <dgm:prSet/>
      <dgm:spPr/>
      <dgm:t>
        <a:bodyPr/>
        <a:lstStyle/>
        <a:p>
          <a:endParaRPr lang="en-US"/>
        </a:p>
      </dgm:t>
    </dgm:pt>
    <dgm:pt modelId="{FC954C07-AAB2-D94E-9426-3A49395B0F44}" type="pres">
      <dgm:prSet presAssocID="{141789E4-9C9E-3A4A-864B-F11A1E60FA69}" presName="cycle" presStyleCnt="0">
        <dgm:presLayoutVars>
          <dgm:chMax val="1"/>
          <dgm:dir/>
          <dgm:animLvl val="ctr"/>
          <dgm:resizeHandles val="exact"/>
        </dgm:presLayoutVars>
      </dgm:prSet>
      <dgm:spPr/>
      <dgm:t>
        <a:bodyPr/>
        <a:lstStyle/>
        <a:p>
          <a:endParaRPr lang="en-US"/>
        </a:p>
      </dgm:t>
    </dgm:pt>
    <dgm:pt modelId="{FD316F93-412C-8743-9985-C92B6C8427C8}" type="pres">
      <dgm:prSet presAssocID="{672F02A2-8DCC-9C47-B1FE-DAE5C8BD7F32}" presName="centerShape" presStyleLbl="node0" presStyleIdx="0" presStyleCnt="1"/>
      <dgm:spPr/>
      <dgm:t>
        <a:bodyPr/>
        <a:lstStyle/>
        <a:p>
          <a:endParaRPr lang="en-US"/>
        </a:p>
      </dgm:t>
    </dgm:pt>
    <dgm:pt modelId="{7A5DD9C0-214B-AD45-B27C-86C0C7FFA2D0}" type="pres">
      <dgm:prSet presAssocID="{6A0360EB-3599-6045-AED6-EB378DDD5A3D}" presName="parTrans" presStyleLbl="bgSibTrans2D1" presStyleIdx="0" presStyleCnt="5"/>
      <dgm:spPr/>
      <dgm:t>
        <a:bodyPr/>
        <a:lstStyle/>
        <a:p>
          <a:endParaRPr lang="en-US"/>
        </a:p>
      </dgm:t>
    </dgm:pt>
    <dgm:pt modelId="{03267D6C-D09F-5840-90E4-4574BF46D419}" type="pres">
      <dgm:prSet presAssocID="{E39E3A5A-0661-DA47-8650-D4B0A0B8A508}" presName="node" presStyleLbl="node1" presStyleIdx="0" presStyleCnt="5">
        <dgm:presLayoutVars>
          <dgm:bulletEnabled val="1"/>
        </dgm:presLayoutVars>
      </dgm:prSet>
      <dgm:spPr/>
      <dgm:t>
        <a:bodyPr/>
        <a:lstStyle/>
        <a:p>
          <a:endParaRPr lang="en-US"/>
        </a:p>
      </dgm:t>
    </dgm:pt>
    <dgm:pt modelId="{8C1CE60B-AA58-2044-8730-CFCFA8E7B65A}" type="pres">
      <dgm:prSet presAssocID="{EC3C23FD-F90E-3C48-B693-BA4FF53E71C2}" presName="parTrans" presStyleLbl="bgSibTrans2D1" presStyleIdx="1" presStyleCnt="5"/>
      <dgm:spPr/>
      <dgm:t>
        <a:bodyPr/>
        <a:lstStyle/>
        <a:p>
          <a:endParaRPr lang="en-US"/>
        </a:p>
      </dgm:t>
    </dgm:pt>
    <dgm:pt modelId="{2457E4CC-D8F8-BE46-BA6B-81470312EFD2}" type="pres">
      <dgm:prSet presAssocID="{C3689EDE-AB01-1547-998E-58B65E5F093A}" presName="node" presStyleLbl="node1" presStyleIdx="1" presStyleCnt="5">
        <dgm:presLayoutVars>
          <dgm:bulletEnabled val="1"/>
        </dgm:presLayoutVars>
      </dgm:prSet>
      <dgm:spPr/>
      <dgm:t>
        <a:bodyPr/>
        <a:lstStyle/>
        <a:p>
          <a:endParaRPr lang="en-US"/>
        </a:p>
      </dgm:t>
    </dgm:pt>
    <dgm:pt modelId="{D21A2EF6-34EA-1647-ABC6-ADABECFD8E7C}" type="pres">
      <dgm:prSet presAssocID="{B0753FCB-185D-6147-8282-D7BE4DD20F2B}" presName="parTrans" presStyleLbl="bgSibTrans2D1" presStyleIdx="2" presStyleCnt="5"/>
      <dgm:spPr/>
      <dgm:t>
        <a:bodyPr/>
        <a:lstStyle/>
        <a:p>
          <a:endParaRPr lang="en-US"/>
        </a:p>
      </dgm:t>
    </dgm:pt>
    <dgm:pt modelId="{4310B784-843D-A54B-9C7A-637F4405690B}" type="pres">
      <dgm:prSet presAssocID="{AE9FAC68-8B85-3247-B3FA-1CBA12244627}" presName="node" presStyleLbl="node1" presStyleIdx="2" presStyleCnt="5">
        <dgm:presLayoutVars>
          <dgm:bulletEnabled val="1"/>
        </dgm:presLayoutVars>
      </dgm:prSet>
      <dgm:spPr/>
      <dgm:t>
        <a:bodyPr/>
        <a:lstStyle/>
        <a:p>
          <a:endParaRPr lang="en-US"/>
        </a:p>
      </dgm:t>
    </dgm:pt>
    <dgm:pt modelId="{1DD24979-457A-6E40-8E8D-6EDB1B1838E9}" type="pres">
      <dgm:prSet presAssocID="{AFC5A86B-5D0D-614B-82C3-26514C62618A}" presName="parTrans" presStyleLbl="bgSibTrans2D1" presStyleIdx="3" presStyleCnt="5"/>
      <dgm:spPr/>
      <dgm:t>
        <a:bodyPr/>
        <a:lstStyle/>
        <a:p>
          <a:endParaRPr lang="en-US"/>
        </a:p>
      </dgm:t>
    </dgm:pt>
    <dgm:pt modelId="{6B179010-EA52-0743-A703-B19D5A9AA63D}" type="pres">
      <dgm:prSet presAssocID="{D0295FC1-F7D2-5D4D-88A1-2868AA7CBB3F}" presName="node" presStyleLbl="node1" presStyleIdx="3" presStyleCnt="5">
        <dgm:presLayoutVars>
          <dgm:bulletEnabled val="1"/>
        </dgm:presLayoutVars>
      </dgm:prSet>
      <dgm:spPr/>
      <dgm:t>
        <a:bodyPr/>
        <a:lstStyle/>
        <a:p>
          <a:endParaRPr lang="en-US"/>
        </a:p>
      </dgm:t>
    </dgm:pt>
    <dgm:pt modelId="{4069ADE5-EC7E-3548-8D34-7380D7F8E889}" type="pres">
      <dgm:prSet presAssocID="{F81037B9-9BE2-EC41-B722-F14505EE8CE4}" presName="parTrans" presStyleLbl="bgSibTrans2D1" presStyleIdx="4" presStyleCnt="5"/>
      <dgm:spPr/>
      <dgm:t>
        <a:bodyPr/>
        <a:lstStyle/>
        <a:p>
          <a:endParaRPr lang="en-US"/>
        </a:p>
      </dgm:t>
    </dgm:pt>
    <dgm:pt modelId="{D8DCD83B-6381-884E-A263-A26FDE3272AE}" type="pres">
      <dgm:prSet presAssocID="{4F6AF99A-D886-C047-A79E-879E3D336D89}" presName="node" presStyleLbl="node1" presStyleIdx="4" presStyleCnt="5">
        <dgm:presLayoutVars>
          <dgm:bulletEnabled val="1"/>
        </dgm:presLayoutVars>
      </dgm:prSet>
      <dgm:spPr/>
      <dgm:t>
        <a:bodyPr/>
        <a:lstStyle/>
        <a:p>
          <a:endParaRPr lang="en-US"/>
        </a:p>
      </dgm:t>
    </dgm:pt>
  </dgm:ptLst>
  <dgm:cxnLst>
    <dgm:cxn modelId="{E96DEF2E-9F2E-7845-81C1-D463B4407F51}" srcId="{672F02A2-8DCC-9C47-B1FE-DAE5C8BD7F32}" destId="{4F6AF99A-D886-C047-A79E-879E3D336D89}" srcOrd="4" destOrd="0" parTransId="{F81037B9-9BE2-EC41-B722-F14505EE8CE4}" sibTransId="{5DB10AB3-7480-EB46-AE75-14A486ED40D8}"/>
    <dgm:cxn modelId="{7782F7DA-A3C0-3D48-9496-38F3D5F9CFCD}" type="presOf" srcId="{672F02A2-8DCC-9C47-B1FE-DAE5C8BD7F32}" destId="{FD316F93-412C-8743-9985-C92B6C8427C8}" srcOrd="0" destOrd="0" presId="urn:microsoft.com/office/officeart/2005/8/layout/radial4"/>
    <dgm:cxn modelId="{DEDE7D1C-AA4D-4F48-A9E9-2759F55C0044}" type="presOf" srcId="{F81037B9-9BE2-EC41-B722-F14505EE8CE4}" destId="{4069ADE5-EC7E-3548-8D34-7380D7F8E889}" srcOrd="0" destOrd="0" presId="urn:microsoft.com/office/officeart/2005/8/layout/radial4"/>
    <dgm:cxn modelId="{EACD0364-CA45-2942-A06F-6DBC7F58DD90}" type="presOf" srcId="{6A0360EB-3599-6045-AED6-EB378DDD5A3D}" destId="{7A5DD9C0-214B-AD45-B27C-86C0C7FFA2D0}" srcOrd="0" destOrd="0" presId="urn:microsoft.com/office/officeart/2005/8/layout/radial4"/>
    <dgm:cxn modelId="{1E5A290C-CF86-CC40-92DC-190B54A78E27}" srcId="{672F02A2-8DCC-9C47-B1FE-DAE5C8BD7F32}" destId="{E39E3A5A-0661-DA47-8650-D4B0A0B8A508}" srcOrd="0" destOrd="0" parTransId="{6A0360EB-3599-6045-AED6-EB378DDD5A3D}" sibTransId="{4C5D090B-915D-7E4B-BAFD-05AB9FC0B2B9}"/>
    <dgm:cxn modelId="{05AA0113-9C99-4D44-BA57-C688AA2C9300}" type="presOf" srcId="{141789E4-9C9E-3A4A-864B-F11A1E60FA69}" destId="{FC954C07-AAB2-D94E-9426-3A49395B0F44}" srcOrd="0" destOrd="0" presId="urn:microsoft.com/office/officeart/2005/8/layout/radial4"/>
    <dgm:cxn modelId="{556B6A64-8A64-454B-B0FC-C7ED5C37FF3A}" type="presOf" srcId="{EC3C23FD-F90E-3C48-B693-BA4FF53E71C2}" destId="{8C1CE60B-AA58-2044-8730-CFCFA8E7B65A}" srcOrd="0" destOrd="0" presId="urn:microsoft.com/office/officeart/2005/8/layout/radial4"/>
    <dgm:cxn modelId="{A7A2C1C2-6D7B-AF40-AF81-6079CFFC85C7}" type="presOf" srcId="{C3689EDE-AB01-1547-998E-58B65E5F093A}" destId="{2457E4CC-D8F8-BE46-BA6B-81470312EFD2}" srcOrd="0" destOrd="0" presId="urn:microsoft.com/office/officeart/2005/8/layout/radial4"/>
    <dgm:cxn modelId="{5D77EBC2-7BE0-8549-AC61-A44E75FE6763}" type="presOf" srcId="{E39E3A5A-0661-DA47-8650-D4B0A0B8A508}" destId="{03267D6C-D09F-5840-90E4-4574BF46D419}" srcOrd="0" destOrd="0" presId="urn:microsoft.com/office/officeart/2005/8/layout/radial4"/>
    <dgm:cxn modelId="{A7F434EA-4853-C441-A0C3-F8D679849912}" srcId="{141789E4-9C9E-3A4A-864B-F11A1E60FA69}" destId="{672F02A2-8DCC-9C47-B1FE-DAE5C8BD7F32}" srcOrd="0" destOrd="0" parTransId="{2B737B94-B818-3748-87D8-C067349DB42C}" sibTransId="{D898519B-6200-FD42-9F3B-D689927698FA}"/>
    <dgm:cxn modelId="{66D62ABB-4C47-994D-8228-F84DA42EDFC4}" type="presOf" srcId="{D0295FC1-F7D2-5D4D-88A1-2868AA7CBB3F}" destId="{6B179010-EA52-0743-A703-B19D5A9AA63D}" srcOrd="0" destOrd="0" presId="urn:microsoft.com/office/officeart/2005/8/layout/radial4"/>
    <dgm:cxn modelId="{C918347B-AA10-AD41-8D72-4FBA56C96150}" type="presOf" srcId="{4F6AF99A-D886-C047-A79E-879E3D336D89}" destId="{D8DCD83B-6381-884E-A263-A26FDE3272AE}" srcOrd="0" destOrd="0" presId="urn:microsoft.com/office/officeart/2005/8/layout/radial4"/>
    <dgm:cxn modelId="{2BB8B6CA-36B7-1C44-AF6E-A26CB044862F}" srcId="{672F02A2-8DCC-9C47-B1FE-DAE5C8BD7F32}" destId="{C3689EDE-AB01-1547-998E-58B65E5F093A}" srcOrd="1" destOrd="0" parTransId="{EC3C23FD-F90E-3C48-B693-BA4FF53E71C2}" sibTransId="{CBFDD9E0-79A1-CF4E-BB58-DA5128FBA9D7}"/>
    <dgm:cxn modelId="{56BEE9CB-52DE-EF43-886F-DC9693E8FA05}" type="presOf" srcId="{AE9FAC68-8B85-3247-B3FA-1CBA12244627}" destId="{4310B784-843D-A54B-9C7A-637F4405690B}" srcOrd="0" destOrd="0" presId="urn:microsoft.com/office/officeart/2005/8/layout/radial4"/>
    <dgm:cxn modelId="{16D53604-9B98-E440-85E3-638A2D7A4427}" type="presOf" srcId="{AFC5A86B-5D0D-614B-82C3-26514C62618A}" destId="{1DD24979-457A-6E40-8E8D-6EDB1B1838E9}" srcOrd="0" destOrd="0" presId="urn:microsoft.com/office/officeart/2005/8/layout/radial4"/>
    <dgm:cxn modelId="{8108E7DE-9799-5540-BFCA-7384CD1874F2}" type="presOf" srcId="{B0753FCB-185D-6147-8282-D7BE4DD20F2B}" destId="{D21A2EF6-34EA-1647-ABC6-ADABECFD8E7C}" srcOrd="0" destOrd="0" presId="urn:microsoft.com/office/officeart/2005/8/layout/radial4"/>
    <dgm:cxn modelId="{D05E66F2-4436-324F-8B81-80DA7F011A8B}" srcId="{672F02A2-8DCC-9C47-B1FE-DAE5C8BD7F32}" destId="{D0295FC1-F7D2-5D4D-88A1-2868AA7CBB3F}" srcOrd="3" destOrd="0" parTransId="{AFC5A86B-5D0D-614B-82C3-26514C62618A}" sibTransId="{BAB3550F-8BB7-4B4E-8301-5D7CDD341E2D}"/>
    <dgm:cxn modelId="{7C7F8148-B600-C64D-9FD7-7927A700B1E4}" srcId="{672F02A2-8DCC-9C47-B1FE-DAE5C8BD7F32}" destId="{AE9FAC68-8B85-3247-B3FA-1CBA12244627}" srcOrd="2" destOrd="0" parTransId="{B0753FCB-185D-6147-8282-D7BE4DD20F2B}" sibTransId="{5DD47CD9-9546-F346-B9E2-C39623BD0C02}"/>
    <dgm:cxn modelId="{54641930-168C-C348-B72F-E24A6F0AFF52}" type="presParOf" srcId="{FC954C07-AAB2-D94E-9426-3A49395B0F44}" destId="{FD316F93-412C-8743-9985-C92B6C8427C8}" srcOrd="0" destOrd="0" presId="urn:microsoft.com/office/officeart/2005/8/layout/radial4"/>
    <dgm:cxn modelId="{0C7787D4-2513-E646-BFDD-356C5CFAC73C}" type="presParOf" srcId="{FC954C07-AAB2-D94E-9426-3A49395B0F44}" destId="{7A5DD9C0-214B-AD45-B27C-86C0C7FFA2D0}" srcOrd="1" destOrd="0" presId="urn:microsoft.com/office/officeart/2005/8/layout/radial4"/>
    <dgm:cxn modelId="{BF603A8F-D130-9D4F-9AF8-0A04DBC5DC6D}" type="presParOf" srcId="{FC954C07-AAB2-D94E-9426-3A49395B0F44}" destId="{03267D6C-D09F-5840-90E4-4574BF46D419}" srcOrd="2" destOrd="0" presId="urn:microsoft.com/office/officeart/2005/8/layout/radial4"/>
    <dgm:cxn modelId="{26CFF6D9-5499-3447-B1FD-D3F31AE08010}" type="presParOf" srcId="{FC954C07-AAB2-D94E-9426-3A49395B0F44}" destId="{8C1CE60B-AA58-2044-8730-CFCFA8E7B65A}" srcOrd="3" destOrd="0" presId="urn:microsoft.com/office/officeart/2005/8/layout/radial4"/>
    <dgm:cxn modelId="{6FDF1508-E997-D247-B8FD-6AEBA97816E9}" type="presParOf" srcId="{FC954C07-AAB2-D94E-9426-3A49395B0F44}" destId="{2457E4CC-D8F8-BE46-BA6B-81470312EFD2}" srcOrd="4" destOrd="0" presId="urn:microsoft.com/office/officeart/2005/8/layout/radial4"/>
    <dgm:cxn modelId="{F574542F-6ED0-594E-BD34-33BD539AD081}" type="presParOf" srcId="{FC954C07-AAB2-D94E-9426-3A49395B0F44}" destId="{D21A2EF6-34EA-1647-ABC6-ADABECFD8E7C}" srcOrd="5" destOrd="0" presId="urn:microsoft.com/office/officeart/2005/8/layout/radial4"/>
    <dgm:cxn modelId="{8F8001C6-346F-D04E-9D08-2F3CC0A18C3D}" type="presParOf" srcId="{FC954C07-AAB2-D94E-9426-3A49395B0F44}" destId="{4310B784-843D-A54B-9C7A-637F4405690B}" srcOrd="6" destOrd="0" presId="urn:microsoft.com/office/officeart/2005/8/layout/radial4"/>
    <dgm:cxn modelId="{C82D0DB9-6EBC-114D-985A-09E80560D995}" type="presParOf" srcId="{FC954C07-AAB2-D94E-9426-3A49395B0F44}" destId="{1DD24979-457A-6E40-8E8D-6EDB1B1838E9}" srcOrd="7" destOrd="0" presId="urn:microsoft.com/office/officeart/2005/8/layout/radial4"/>
    <dgm:cxn modelId="{ABCA4D29-0F5D-DF41-98F1-A13953443452}" type="presParOf" srcId="{FC954C07-AAB2-D94E-9426-3A49395B0F44}" destId="{6B179010-EA52-0743-A703-B19D5A9AA63D}" srcOrd="8" destOrd="0" presId="urn:microsoft.com/office/officeart/2005/8/layout/radial4"/>
    <dgm:cxn modelId="{FE984006-C624-164E-BEB9-988436375C7B}" type="presParOf" srcId="{FC954C07-AAB2-D94E-9426-3A49395B0F44}" destId="{4069ADE5-EC7E-3548-8D34-7380D7F8E889}" srcOrd="9" destOrd="0" presId="urn:microsoft.com/office/officeart/2005/8/layout/radial4"/>
    <dgm:cxn modelId="{DAB3510D-A4DA-4649-8D2A-1E8D0AB75249}" type="presParOf" srcId="{FC954C07-AAB2-D94E-9426-3A49395B0F44}" destId="{D8DCD83B-6381-884E-A263-A26FDE3272AE}"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1DC637-A098-6343-8649-E689E144A2C1}">
      <dsp:nvSpPr>
        <dsp:cNvPr id="0" name=""/>
        <dsp:cNvSpPr/>
      </dsp:nvSpPr>
      <dsp:spPr>
        <a:xfrm>
          <a:off x="0" y="0"/>
          <a:ext cx="4525963" cy="4525963"/>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71ED6F7-B9C1-8C41-B928-EDDF0C179525}">
      <dsp:nvSpPr>
        <dsp:cNvPr id="0" name=""/>
        <dsp:cNvSpPr/>
      </dsp:nvSpPr>
      <dsp:spPr>
        <a:xfrm>
          <a:off x="2262981" y="0"/>
          <a:ext cx="5966618" cy="4525963"/>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it-IT" sz="3800" kern="1200"/>
            <a:t>EC-6 </a:t>
          </a:r>
        </a:p>
      </dsp:txBody>
      <dsp:txXfrm>
        <a:off x="2262981" y="0"/>
        <a:ext cx="2983309" cy="1357791"/>
      </dsp:txXfrm>
    </dsp:sp>
    <dsp:sp modelId="{8A7A5522-A0B1-7E4D-B24F-2EA39A20113E}">
      <dsp:nvSpPr>
        <dsp:cNvPr id="0" name=""/>
        <dsp:cNvSpPr/>
      </dsp:nvSpPr>
      <dsp:spPr>
        <a:xfrm>
          <a:off x="792044" y="1357791"/>
          <a:ext cx="2941873" cy="2941873"/>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8EF7E95-9515-2F4E-8DC4-9E77DCE0282B}">
      <dsp:nvSpPr>
        <dsp:cNvPr id="0" name=""/>
        <dsp:cNvSpPr/>
      </dsp:nvSpPr>
      <dsp:spPr>
        <a:xfrm>
          <a:off x="2262981" y="1357791"/>
          <a:ext cx="5966618" cy="2941873"/>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US" sz="3800" kern="1200"/>
            <a:t>Middle School </a:t>
          </a:r>
        </a:p>
      </dsp:txBody>
      <dsp:txXfrm>
        <a:off x="2262981" y="1357791"/>
        <a:ext cx="2983309" cy="1357787"/>
      </dsp:txXfrm>
    </dsp:sp>
    <dsp:sp modelId="{D7086B62-D5D1-F742-8995-286CCA3F9FCC}">
      <dsp:nvSpPr>
        <dsp:cNvPr id="0" name=""/>
        <dsp:cNvSpPr/>
      </dsp:nvSpPr>
      <dsp:spPr>
        <a:xfrm>
          <a:off x="1584087" y="2715579"/>
          <a:ext cx="1357787" cy="1357787"/>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862CD98-CE4B-0749-8F00-BD898C601FE4}">
      <dsp:nvSpPr>
        <dsp:cNvPr id="0" name=""/>
        <dsp:cNvSpPr/>
      </dsp:nvSpPr>
      <dsp:spPr>
        <a:xfrm>
          <a:off x="2262981" y="2715579"/>
          <a:ext cx="5966618" cy="135778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US" sz="3800" kern="1200"/>
            <a:t>All Level</a:t>
          </a:r>
        </a:p>
      </dsp:txBody>
      <dsp:txXfrm>
        <a:off x="2262981" y="2715579"/>
        <a:ext cx="2983309" cy="1357787"/>
      </dsp:txXfrm>
    </dsp:sp>
    <dsp:sp modelId="{CB098959-D9BD-BE4E-928A-10DC5AE4DB74}">
      <dsp:nvSpPr>
        <dsp:cNvPr id="0" name=""/>
        <dsp:cNvSpPr/>
      </dsp:nvSpPr>
      <dsp:spPr>
        <a:xfrm>
          <a:off x="5246290" y="0"/>
          <a:ext cx="2983309" cy="1357791"/>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rtl="0">
            <a:lnSpc>
              <a:spcPct val="90000"/>
            </a:lnSpc>
            <a:spcBef>
              <a:spcPct val="0"/>
            </a:spcBef>
            <a:spcAft>
              <a:spcPct val="15000"/>
            </a:spcAft>
            <a:buChar char="••"/>
          </a:pPr>
          <a:r>
            <a:rPr lang="en-US" sz="1300" kern="1200"/>
            <a:t>Generalist</a:t>
          </a:r>
        </a:p>
        <a:p>
          <a:pPr marL="114300" lvl="1" indent="-114300" algn="l" defTabSz="577850" rtl="0">
            <a:lnSpc>
              <a:spcPct val="90000"/>
            </a:lnSpc>
            <a:spcBef>
              <a:spcPct val="0"/>
            </a:spcBef>
            <a:spcAft>
              <a:spcPct val="15000"/>
            </a:spcAft>
            <a:buChar char="••"/>
          </a:pPr>
          <a:r>
            <a:rPr lang="en-US" sz="1300" kern="1200"/>
            <a:t>Bilingual</a:t>
          </a:r>
        </a:p>
        <a:p>
          <a:pPr marL="114300" lvl="1" indent="-114300" algn="l" defTabSz="577850" rtl="0">
            <a:lnSpc>
              <a:spcPct val="90000"/>
            </a:lnSpc>
            <a:spcBef>
              <a:spcPct val="0"/>
            </a:spcBef>
            <a:spcAft>
              <a:spcPct val="15000"/>
            </a:spcAft>
            <a:buChar char="••"/>
          </a:pPr>
          <a:r>
            <a:rPr lang="en-US" sz="1300" kern="1200"/>
            <a:t>English as a Second Language</a:t>
          </a:r>
        </a:p>
      </dsp:txBody>
      <dsp:txXfrm>
        <a:off x="5246290" y="0"/>
        <a:ext cx="2983309" cy="1357791"/>
      </dsp:txXfrm>
    </dsp:sp>
    <dsp:sp modelId="{5D523672-6614-B54C-A716-57E7723FD954}">
      <dsp:nvSpPr>
        <dsp:cNvPr id="0" name=""/>
        <dsp:cNvSpPr/>
      </dsp:nvSpPr>
      <dsp:spPr>
        <a:xfrm>
          <a:off x="5246290" y="1357791"/>
          <a:ext cx="2983309" cy="1357787"/>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rtl="0">
            <a:lnSpc>
              <a:spcPct val="90000"/>
            </a:lnSpc>
            <a:spcBef>
              <a:spcPct val="0"/>
            </a:spcBef>
            <a:spcAft>
              <a:spcPct val="15000"/>
            </a:spcAft>
            <a:buChar char="••"/>
          </a:pPr>
          <a:r>
            <a:rPr lang="en-US" sz="1300" kern="1200"/>
            <a:t>Generalist</a:t>
          </a:r>
        </a:p>
        <a:p>
          <a:pPr marL="114300" lvl="1" indent="-114300" algn="l" defTabSz="577850" rtl="0">
            <a:lnSpc>
              <a:spcPct val="90000"/>
            </a:lnSpc>
            <a:spcBef>
              <a:spcPct val="0"/>
            </a:spcBef>
            <a:spcAft>
              <a:spcPct val="15000"/>
            </a:spcAft>
            <a:buChar char="••"/>
          </a:pPr>
          <a:r>
            <a:rPr lang="en-US" sz="1300" kern="1200"/>
            <a:t>Bilingual</a:t>
          </a:r>
        </a:p>
        <a:p>
          <a:pPr marL="114300" lvl="1" indent="-114300" algn="l" defTabSz="577850" rtl="0">
            <a:lnSpc>
              <a:spcPct val="90000"/>
            </a:lnSpc>
            <a:spcBef>
              <a:spcPct val="0"/>
            </a:spcBef>
            <a:spcAft>
              <a:spcPct val="15000"/>
            </a:spcAft>
            <a:buChar char="••"/>
          </a:pPr>
          <a:r>
            <a:rPr lang="en-US" sz="1300" kern="1200" dirty="0"/>
            <a:t>English as a Second Language</a:t>
          </a:r>
        </a:p>
        <a:p>
          <a:pPr marL="114300" lvl="1" indent="-114300" algn="l" defTabSz="577850" rtl="0">
            <a:lnSpc>
              <a:spcPct val="90000"/>
            </a:lnSpc>
            <a:spcBef>
              <a:spcPct val="0"/>
            </a:spcBef>
            <a:spcAft>
              <a:spcPct val="15000"/>
            </a:spcAft>
            <a:buChar char="••"/>
          </a:pPr>
          <a:r>
            <a:rPr lang="en-US" sz="1300" kern="1200" dirty="0"/>
            <a:t>Math and Science</a:t>
          </a:r>
        </a:p>
        <a:p>
          <a:pPr marL="114300" lvl="1" indent="-114300" algn="l" defTabSz="577850" rtl="0">
            <a:lnSpc>
              <a:spcPct val="90000"/>
            </a:lnSpc>
            <a:spcBef>
              <a:spcPct val="0"/>
            </a:spcBef>
            <a:spcAft>
              <a:spcPct val="15000"/>
            </a:spcAft>
            <a:buChar char="••"/>
          </a:pPr>
          <a:r>
            <a:rPr lang="en-US" sz="1300" kern="1200" dirty="0"/>
            <a:t>Language , Arts, Reading and Social Studies</a:t>
          </a:r>
        </a:p>
      </dsp:txBody>
      <dsp:txXfrm>
        <a:off x="5246290" y="1357791"/>
        <a:ext cx="2983309" cy="1357787"/>
      </dsp:txXfrm>
    </dsp:sp>
    <dsp:sp modelId="{75DE130C-C8D7-B549-87DE-A13BA7C49AB8}">
      <dsp:nvSpPr>
        <dsp:cNvPr id="0" name=""/>
        <dsp:cNvSpPr/>
      </dsp:nvSpPr>
      <dsp:spPr>
        <a:xfrm>
          <a:off x="5246290" y="2715579"/>
          <a:ext cx="2983309" cy="1357787"/>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rtl="0">
            <a:lnSpc>
              <a:spcPct val="90000"/>
            </a:lnSpc>
            <a:spcBef>
              <a:spcPct val="0"/>
            </a:spcBef>
            <a:spcAft>
              <a:spcPct val="15000"/>
            </a:spcAft>
            <a:buChar char="••"/>
          </a:pPr>
          <a:r>
            <a:rPr lang="en-US" sz="1300" kern="1200"/>
            <a:t>Special Education </a:t>
          </a:r>
        </a:p>
      </dsp:txBody>
      <dsp:txXfrm>
        <a:off x="5246290" y="2715579"/>
        <a:ext cx="2983309" cy="13577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2B427-C5BB-C540-AF5C-B43B86B814C4}">
      <dsp:nvSpPr>
        <dsp:cNvPr id="0" name=""/>
        <dsp:cNvSpPr/>
      </dsp:nvSpPr>
      <dsp:spPr>
        <a:xfrm>
          <a:off x="149635" y="1223574"/>
          <a:ext cx="2174623" cy="716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b="1" kern="1200" dirty="0"/>
            <a:t>Content</a:t>
          </a:r>
          <a:r>
            <a:rPr lang="en-US" sz="2000" kern="1200" dirty="0"/>
            <a:t>:</a:t>
          </a:r>
        </a:p>
      </dsp:txBody>
      <dsp:txXfrm>
        <a:off x="149635" y="1223574"/>
        <a:ext cx="2174623" cy="716637"/>
      </dsp:txXfrm>
    </dsp:sp>
    <dsp:sp modelId="{0F72C7F4-1692-DD41-B191-2133FDE2EE68}">
      <dsp:nvSpPr>
        <dsp:cNvPr id="0" name=""/>
        <dsp:cNvSpPr/>
      </dsp:nvSpPr>
      <dsp:spPr>
        <a:xfrm>
          <a:off x="149635" y="2734715"/>
          <a:ext cx="2174623" cy="1342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rtl="0">
            <a:lnSpc>
              <a:spcPct val="90000"/>
            </a:lnSpc>
            <a:spcBef>
              <a:spcPct val="0"/>
            </a:spcBef>
            <a:spcAft>
              <a:spcPct val="35000"/>
            </a:spcAft>
          </a:pPr>
          <a:r>
            <a:rPr lang="en-US" sz="2300" kern="1200" dirty="0"/>
            <a:t>Bachelor’s degree in the academic discipline</a:t>
          </a:r>
        </a:p>
      </dsp:txBody>
      <dsp:txXfrm>
        <a:off x="149635" y="2734715"/>
        <a:ext cx="2174623" cy="1342628"/>
      </dsp:txXfrm>
    </dsp:sp>
    <dsp:sp modelId="{91017716-F4F6-3C45-AD01-3B4A238E5370}">
      <dsp:nvSpPr>
        <dsp:cNvPr id="0" name=""/>
        <dsp:cNvSpPr/>
      </dsp:nvSpPr>
      <dsp:spPr>
        <a:xfrm>
          <a:off x="147164" y="1005618"/>
          <a:ext cx="172981" cy="17298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C9682F1-ACBB-3C4A-889F-81F48414DE8A}">
      <dsp:nvSpPr>
        <dsp:cNvPr id="0" name=""/>
        <dsp:cNvSpPr/>
      </dsp:nvSpPr>
      <dsp:spPr>
        <a:xfrm>
          <a:off x="268251" y="763444"/>
          <a:ext cx="172981" cy="17298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5EDA638-A3C7-1B47-9B18-EABD1DB15E0F}">
      <dsp:nvSpPr>
        <dsp:cNvPr id="0" name=""/>
        <dsp:cNvSpPr/>
      </dsp:nvSpPr>
      <dsp:spPr>
        <a:xfrm>
          <a:off x="558859" y="811879"/>
          <a:ext cx="271827" cy="27182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3AEB038-EF84-E846-BC43-7BD38BE8D190}">
      <dsp:nvSpPr>
        <dsp:cNvPr id="0" name=""/>
        <dsp:cNvSpPr/>
      </dsp:nvSpPr>
      <dsp:spPr>
        <a:xfrm>
          <a:off x="801033" y="545487"/>
          <a:ext cx="172981" cy="17298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8BAB469-F9D7-1B48-AE89-CDCEB6CACE91}">
      <dsp:nvSpPr>
        <dsp:cNvPr id="0" name=""/>
        <dsp:cNvSpPr/>
      </dsp:nvSpPr>
      <dsp:spPr>
        <a:xfrm>
          <a:off x="1115859" y="448618"/>
          <a:ext cx="172981" cy="17298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434302D-7CDE-CA44-8375-72A2E90449DF}">
      <dsp:nvSpPr>
        <dsp:cNvPr id="0" name=""/>
        <dsp:cNvSpPr/>
      </dsp:nvSpPr>
      <dsp:spPr>
        <a:xfrm>
          <a:off x="1503338" y="618140"/>
          <a:ext cx="172981" cy="17298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672D222-6E47-294D-87CA-A77C6F41E6F3}">
      <dsp:nvSpPr>
        <dsp:cNvPr id="0" name=""/>
        <dsp:cNvSpPr/>
      </dsp:nvSpPr>
      <dsp:spPr>
        <a:xfrm>
          <a:off x="1745512" y="739227"/>
          <a:ext cx="271827" cy="27182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4730B38-7843-BD42-BB6F-D9D79062BE7C}">
      <dsp:nvSpPr>
        <dsp:cNvPr id="0" name=""/>
        <dsp:cNvSpPr/>
      </dsp:nvSpPr>
      <dsp:spPr>
        <a:xfrm>
          <a:off x="2084555" y="1005618"/>
          <a:ext cx="172981" cy="17298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9E08806-C28C-9D4F-94BB-97E0D47B7815}">
      <dsp:nvSpPr>
        <dsp:cNvPr id="0" name=""/>
        <dsp:cNvSpPr/>
      </dsp:nvSpPr>
      <dsp:spPr>
        <a:xfrm>
          <a:off x="2229859" y="1272009"/>
          <a:ext cx="172981" cy="17298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541583E-1331-8744-B880-EBE47F0CB4C9}">
      <dsp:nvSpPr>
        <dsp:cNvPr id="0" name=""/>
        <dsp:cNvSpPr/>
      </dsp:nvSpPr>
      <dsp:spPr>
        <a:xfrm>
          <a:off x="970555" y="763444"/>
          <a:ext cx="444809" cy="44480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BAB3DB2-8DBA-E54D-AF70-AB6C8F927F67}">
      <dsp:nvSpPr>
        <dsp:cNvPr id="0" name=""/>
        <dsp:cNvSpPr/>
      </dsp:nvSpPr>
      <dsp:spPr>
        <a:xfrm>
          <a:off x="26077" y="1683705"/>
          <a:ext cx="172981" cy="17298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6AD04F8-7B63-184A-BD1F-F18CD090B1FE}">
      <dsp:nvSpPr>
        <dsp:cNvPr id="0" name=""/>
        <dsp:cNvSpPr/>
      </dsp:nvSpPr>
      <dsp:spPr>
        <a:xfrm>
          <a:off x="171381" y="1901661"/>
          <a:ext cx="271827" cy="27182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4600971-1B0E-364D-AB2D-9C6195950063}">
      <dsp:nvSpPr>
        <dsp:cNvPr id="0" name=""/>
        <dsp:cNvSpPr/>
      </dsp:nvSpPr>
      <dsp:spPr>
        <a:xfrm>
          <a:off x="534642" y="2095401"/>
          <a:ext cx="395386" cy="39538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5FC8780-4E44-A94E-8890-F94B86D63393}">
      <dsp:nvSpPr>
        <dsp:cNvPr id="0" name=""/>
        <dsp:cNvSpPr/>
      </dsp:nvSpPr>
      <dsp:spPr>
        <a:xfrm>
          <a:off x="1043207" y="2410227"/>
          <a:ext cx="172981" cy="17298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AC5B0B3-AFA5-AA4B-B9C9-0AA6D6E2A5DF}">
      <dsp:nvSpPr>
        <dsp:cNvPr id="0" name=""/>
        <dsp:cNvSpPr/>
      </dsp:nvSpPr>
      <dsp:spPr>
        <a:xfrm>
          <a:off x="1140077" y="2095401"/>
          <a:ext cx="271827" cy="27182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D507EDA-5D71-AD4F-88F9-24F8DA000566}">
      <dsp:nvSpPr>
        <dsp:cNvPr id="0" name=""/>
        <dsp:cNvSpPr/>
      </dsp:nvSpPr>
      <dsp:spPr>
        <a:xfrm>
          <a:off x="1382251" y="2434444"/>
          <a:ext cx="172981" cy="17298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20FBE5A-42FB-524A-9979-56E29C04B4D7}">
      <dsp:nvSpPr>
        <dsp:cNvPr id="0" name=""/>
        <dsp:cNvSpPr/>
      </dsp:nvSpPr>
      <dsp:spPr>
        <a:xfrm>
          <a:off x="1600207" y="2046966"/>
          <a:ext cx="395386" cy="39538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4627F2F-7C80-8A45-942C-77F83FD60734}">
      <dsp:nvSpPr>
        <dsp:cNvPr id="0" name=""/>
        <dsp:cNvSpPr/>
      </dsp:nvSpPr>
      <dsp:spPr>
        <a:xfrm>
          <a:off x="2132990" y="1950096"/>
          <a:ext cx="271827" cy="27182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C4D3965-36F7-0F49-9388-99A842A71627}">
      <dsp:nvSpPr>
        <dsp:cNvPr id="0" name=""/>
        <dsp:cNvSpPr/>
      </dsp:nvSpPr>
      <dsp:spPr>
        <a:xfrm>
          <a:off x="2404818" y="811476"/>
          <a:ext cx="798319" cy="1524079"/>
        </a:xfrm>
        <a:prstGeom prst="chevron">
          <a:avLst>
            <a:gd name="adj" fmla="val 6231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4B6B085-C35A-BD47-95C5-F43B2694A31C}">
      <dsp:nvSpPr>
        <dsp:cNvPr id="0" name=""/>
        <dsp:cNvSpPr/>
      </dsp:nvSpPr>
      <dsp:spPr>
        <a:xfrm>
          <a:off x="3203138" y="812216"/>
          <a:ext cx="2177235" cy="152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b="1" kern="1200" dirty="0"/>
            <a:t>Pedagogy</a:t>
          </a:r>
          <a:r>
            <a:rPr lang="en-US" sz="2000" kern="1200" dirty="0"/>
            <a:t>:</a:t>
          </a:r>
        </a:p>
      </dsp:txBody>
      <dsp:txXfrm>
        <a:off x="3203138" y="812216"/>
        <a:ext cx="2177235" cy="1524065"/>
      </dsp:txXfrm>
    </dsp:sp>
    <dsp:sp modelId="{CAC243BC-5330-9341-8BD4-AE0D5A2E383C}">
      <dsp:nvSpPr>
        <dsp:cNvPr id="0" name=""/>
        <dsp:cNvSpPr/>
      </dsp:nvSpPr>
      <dsp:spPr>
        <a:xfrm>
          <a:off x="3203138" y="2734715"/>
          <a:ext cx="2177235" cy="1342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rtl="0">
            <a:lnSpc>
              <a:spcPct val="90000"/>
            </a:lnSpc>
            <a:spcBef>
              <a:spcPct val="0"/>
            </a:spcBef>
            <a:spcAft>
              <a:spcPct val="35000"/>
            </a:spcAft>
          </a:pPr>
          <a:r>
            <a:rPr lang="en-US" sz="2300" kern="1200" dirty="0"/>
            <a:t>Department of Interdisciplinary Learning and Teaching</a:t>
          </a:r>
        </a:p>
      </dsp:txBody>
      <dsp:txXfrm>
        <a:off x="3203138" y="2734715"/>
        <a:ext cx="2177235" cy="1342628"/>
      </dsp:txXfrm>
    </dsp:sp>
    <dsp:sp modelId="{E794C9D5-6349-6941-A91A-437399966061}">
      <dsp:nvSpPr>
        <dsp:cNvPr id="0" name=""/>
        <dsp:cNvSpPr/>
      </dsp:nvSpPr>
      <dsp:spPr>
        <a:xfrm>
          <a:off x="5380373" y="811476"/>
          <a:ext cx="798319" cy="1524079"/>
        </a:xfrm>
        <a:prstGeom prst="chevron">
          <a:avLst>
            <a:gd name="adj" fmla="val 6231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6D6F9A4-ACA8-A64F-8D03-46D4CDAF52F7}">
      <dsp:nvSpPr>
        <dsp:cNvPr id="0" name=""/>
        <dsp:cNvSpPr/>
      </dsp:nvSpPr>
      <dsp:spPr>
        <a:xfrm>
          <a:off x="6265782" y="685523"/>
          <a:ext cx="1850650" cy="185065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a:t>Secondary Certification</a:t>
          </a:r>
        </a:p>
      </dsp:txBody>
      <dsp:txXfrm>
        <a:off x="6536803" y="956544"/>
        <a:ext cx="1308608" cy="13086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AB94F5-BBCE-BE45-99D7-D2D966C3EE5E}">
      <dsp:nvSpPr>
        <dsp:cNvPr id="0" name=""/>
        <dsp:cNvSpPr/>
      </dsp:nvSpPr>
      <dsp:spPr>
        <a:xfrm>
          <a:off x="353872" y="913327"/>
          <a:ext cx="1349654" cy="1349654"/>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085FC619-D74A-AE41-9427-63AE572B032E}">
      <dsp:nvSpPr>
        <dsp:cNvPr id="0" name=""/>
        <dsp:cNvSpPr/>
      </dsp:nvSpPr>
      <dsp:spPr>
        <a:xfrm>
          <a:off x="1028700" y="913327"/>
          <a:ext cx="7200899" cy="1349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8260" rIns="0" bIns="48260" numCol="1" spcCol="1270" anchor="ctr" anchorCtr="0">
          <a:noAutofit/>
        </a:bodyPr>
        <a:lstStyle/>
        <a:p>
          <a:pPr lvl="0" algn="l" defTabSz="1689100" rtl="0">
            <a:lnSpc>
              <a:spcPct val="90000"/>
            </a:lnSpc>
            <a:spcBef>
              <a:spcPct val="0"/>
            </a:spcBef>
            <a:spcAft>
              <a:spcPct val="35000"/>
            </a:spcAft>
          </a:pPr>
          <a:r>
            <a:rPr lang="en-US" sz="3800" kern="1200" dirty="0"/>
            <a:t>Bachelor of Arts in Interdisciplinary Studies (degree-only concentration)</a:t>
          </a:r>
        </a:p>
      </dsp:txBody>
      <dsp:txXfrm>
        <a:off x="1028700" y="913327"/>
        <a:ext cx="7200899" cy="1349654"/>
      </dsp:txXfrm>
    </dsp:sp>
    <dsp:sp modelId="{36253AD0-C607-7344-BAFE-77CF893C5BDD}">
      <dsp:nvSpPr>
        <dsp:cNvPr id="0" name=""/>
        <dsp:cNvSpPr/>
      </dsp:nvSpPr>
      <dsp:spPr>
        <a:xfrm>
          <a:off x="353872" y="2262981"/>
          <a:ext cx="1349654" cy="1349654"/>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8E0989D7-836D-DB40-82D9-B8417649E1EF}">
      <dsp:nvSpPr>
        <dsp:cNvPr id="0" name=""/>
        <dsp:cNvSpPr/>
      </dsp:nvSpPr>
      <dsp:spPr>
        <a:xfrm>
          <a:off x="1028700" y="2262981"/>
          <a:ext cx="7200899" cy="1349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8260" rIns="0" bIns="48260" numCol="1" spcCol="1270" anchor="ctr" anchorCtr="0">
          <a:noAutofit/>
        </a:bodyPr>
        <a:lstStyle/>
        <a:p>
          <a:pPr lvl="0" algn="l" defTabSz="1689100" rtl="0">
            <a:lnSpc>
              <a:spcPct val="90000"/>
            </a:lnSpc>
            <a:spcBef>
              <a:spcPct val="0"/>
            </a:spcBef>
            <a:spcAft>
              <a:spcPct val="35000"/>
            </a:spcAft>
          </a:pPr>
          <a:r>
            <a:rPr lang="en-US" sz="3800" kern="1200" dirty="0"/>
            <a:t>Bachelor of Arts in Multicultural Early Childhood Development</a:t>
          </a:r>
        </a:p>
      </dsp:txBody>
      <dsp:txXfrm>
        <a:off x="1028700" y="2262981"/>
        <a:ext cx="7200899" cy="13496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16F93-412C-8743-9985-C92B6C8427C8}">
      <dsp:nvSpPr>
        <dsp:cNvPr id="0" name=""/>
        <dsp:cNvSpPr/>
      </dsp:nvSpPr>
      <dsp:spPr>
        <a:xfrm>
          <a:off x="3151358" y="2598399"/>
          <a:ext cx="1926883" cy="192688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rtl="0">
            <a:lnSpc>
              <a:spcPct val="90000"/>
            </a:lnSpc>
            <a:spcBef>
              <a:spcPct val="0"/>
            </a:spcBef>
            <a:spcAft>
              <a:spcPct val="35000"/>
            </a:spcAft>
          </a:pPr>
          <a:r>
            <a:rPr lang="en-US" sz="4400" kern="1200" dirty="0"/>
            <a:t>Focus</a:t>
          </a:r>
        </a:p>
      </dsp:txBody>
      <dsp:txXfrm>
        <a:off x="3433543" y="2880584"/>
        <a:ext cx="1362513" cy="1362513"/>
      </dsp:txXfrm>
    </dsp:sp>
    <dsp:sp modelId="{7A5DD9C0-214B-AD45-B27C-86C0C7FFA2D0}">
      <dsp:nvSpPr>
        <dsp:cNvPr id="0" name=""/>
        <dsp:cNvSpPr/>
      </dsp:nvSpPr>
      <dsp:spPr>
        <a:xfrm rot="10800000">
          <a:off x="1285853" y="3287260"/>
          <a:ext cx="1762901" cy="549161"/>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3267D6C-D09F-5840-90E4-4574BF46D419}">
      <dsp:nvSpPr>
        <dsp:cNvPr id="0" name=""/>
        <dsp:cNvSpPr/>
      </dsp:nvSpPr>
      <dsp:spPr>
        <a:xfrm>
          <a:off x="370583" y="2829625"/>
          <a:ext cx="1830539" cy="146443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rtl="0">
            <a:lnSpc>
              <a:spcPct val="90000"/>
            </a:lnSpc>
            <a:spcBef>
              <a:spcPct val="0"/>
            </a:spcBef>
            <a:spcAft>
              <a:spcPct val="35000"/>
            </a:spcAft>
          </a:pPr>
          <a:r>
            <a:rPr lang="en-US" sz="2300" kern="1200"/>
            <a:t>Quality early learning experiences </a:t>
          </a:r>
        </a:p>
      </dsp:txBody>
      <dsp:txXfrm>
        <a:off x="413475" y="2872517"/>
        <a:ext cx="1744755" cy="1378647"/>
      </dsp:txXfrm>
    </dsp:sp>
    <dsp:sp modelId="{8C1CE60B-AA58-2044-8730-CFCFA8E7B65A}">
      <dsp:nvSpPr>
        <dsp:cNvPr id="0" name=""/>
        <dsp:cNvSpPr/>
      </dsp:nvSpPr>
      <dsp:spPr>
        <a:xfrm rot="13500000">
          <a:off x="1856261" y="1910173"/>
          <a:ext cx="1762901" cy="549161"/>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457E4CC-D8F8-BE46-BA6B-81470312EFD2}">
      <dsp:nvSpPr>
        <dsp:cNvPr id="0" name=""/>
        <dsp:cNvSpPr/>
      </dsp:nvSpPr>
      <dsp:spPr>
        <a:xfrm>
          <a:off x="1199163" y="829258"/>
          <a:ext cx="1830539" cy="146443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rtl="0">
            <a:lnSpc>
              <a:spcPct val="90000"/>
            </a:lnSpc>
            <a:spcBef>
              <a:spcPct val="0"/>
            </a:spcBef>
            <a:spcAft>
              <a:spcPct val="35000"/>
            </a:spcAft>
          </a:pPr>
          <a:r>
            <a:rPr lang="en-US" sz="2300" kern="1200"/>
            <a:t>Collaboration with families</a:t>
          </a:r>
        </a:p>
      </dsp:txBody>
      <dsp:txXfrm>
        <a:off x="1242055" y="872150"/>
        <a:ext cx="1744755" cy="1378647"/>
      </dsp:txXfrm>
    </dsp:sp>
    <dsp:sp modelId="{D21A2EF6-34EA-1647-ABC6-ADABECFD8E7C}">
      <dsp:nvSpPr>
        <dsp:cNvPr id="0" name=""/>
        <dsp:cNvSpPr/>
      </dsp:nvSpPr>
      <dsp:spPr>
        <a:xfrm rot="16200000">
          <a:off x="3233349" y="1339765"/>
          <a:ext cx="1762901" cy="549161"/>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310B784-843D-A54B-9C7A-637F4405690B}">
      <dsp:nvSpPr>
        <dsp:cNvPr id="0" name=""/>
        <dsp:cNvSpPr/>
      </dsp:nvSpPr>
      <dsp:spPr>
        <a:xfrm>
          <a:off x="3199530" y="679"/>
          <a:ext cx="1830539" cy="146443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rtl="0">
            <a:lnSpc>
              <a:spcPct val="90000"/>
            </a:lnSpc>
            <a:spcBef>
              <a:spcPct val="0"/>
            </a:spcBef>
            <a:spcAft>
              <a:spcPct val="35000"/>
            </a:spcAft>
          </a:pPr>
          <a:r>
            <a:rPr lang="en-US" sz="2300" kern="1200"/>
            <a:t>Programs for dual language learners</a:t>
          </a:r>
        </a:p>
      </dsp:txBody>
      <dsp:txXfrm>
        <a:off x="3242422" y="43571"/>
        <a:ext cx="1744755" cy="1378647"/>
      </dsp:txXfrm>
    </dsp:sp>
    <dsp:sp modelId="{1DD24979-457A-6E40-8E8D-6EDB1B1838E9}">
      <dsp:nvSpPr>
        <dsp:cNvPr id="0" name=""/>
        <dsp:cNvSpPr/>
      </dsp:nvSpPr>
      <dsp:spPr>
        <a:xfrm rot="18900000">
          <a:off x="4610436" y="1910173"/>
          <a:ext cx="1762901" cy="549161"/>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B179010-EA52-0743-A703-B19D5A9AA63D}">
      <dsp:nvSpPr>
        <dsp:cNvPr id="0" name=""/>
        <dsp:cNvSpPr/>
      </dsp:nvSpPr>
      <dsp:spPr>
        <a:xfrm>
          <a:off x="5199897" y="829258"/>
          <a:ext cx="1830539" cy="146443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rtl="0">
            <a:lnSpc>
              <a:spcPct val="90000"/>
            </a:lnSpc>
            <a:spcBef>
              <a:spcPct val="0"/>
            </a:spcBef>
            <a:spcAft>
              <a:spcPct val="35000"/>
            </a:spcAft>
          </a:pPr>
          <a:r>
            <a:rPr lang="en-US" sz="2300" kern="1200"/>
            <a:t>Early Intervention principles and practices</a:t>
          </a:r>
        </a:p>
      </dsp:txBody>
      <dsp:txXfrm>
        <a:off x="5242789" y="872150"/>
        <a:ext cx="1744755" cy="1378647"/>
      </dsp:txXfrm>
    </dsp:sp>
    <dsp:sp modelId="{4069ADE5-EC7E-3548-8D34-7380D7F8E889}">
      <dsp:nvSpPr>
        <dsp:cNvPr id="0" name=""/>
        <dsp:cNvSpPr/>
      </dsp:nvSpPr>
      <dsp:spPr>
        <a:xfrm>
          <a:off x="5180844" y="3287260"/>
          <a:ext cx="1762901" cy="549161"/>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8DCD83B-6381-884E-A263-A26FDE3272AE}">
      <dsp:nvSpPr>
        <dsp:cNvPr id="0" name=""/>
        <dsp:cNvSpPr/>
      </dsp:nvSpPr>
      <dsp:spPr>
        <a:xfrm>
          <a:off x="6028476" y="2829625"/>
          <a:ext cx="1830539" cy="146443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rtl="0">
            <a:lnSpc>
              <a:spcPct val="90000"/>
            </a:lnSpc>
            <a:spcBef>
              <a:spcPct val="0"/>
            </a:spcBef>
            <a:spcAft>
              <a:spcPct val="35000"/>
            </a:spcAft>
          </a:pPr>
          <a:r>
            <a:rPr lang="en-US" sz="2300" kern="1200"/>
            <a:t>Leadership and advocacy in early childhood </a:t>
          </a:r>
        </a:p>
      </dsp:txBody>
      <dsp:txXfrm>
        <a:off x="6071368" y="2872517"/>
        <a:ext cx="1744755" cy="1378647"/>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65A63C-1D1A-4D05-93FC-BB527462015F}" type="datetimeFigureOut">
              <a:rPr lang="en-US" smtClean="0"/>
              <a:t>8/11/2020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1CEE92-ED12-4A22-A9B6-4649833B0229}" type="slidenum">
              <a:rPr lang="en-US" smtClean="0"/>
              <a:t>‹#›</a:t>
            </a:fld>
            <a:endParaRPr lang="en-US"/>
          </a:p>
        </p:txBody>
      </p:sp>
    </p:spTree>
    <p:extLst>
      <p:ext uri="{BB962C8B-B14F-4D97-AF65-F5344CB8AC3E}">
        <p14:creationId xmlns:p14="http://schemas.microsoft.com/office/powerpoint/2010/main" val="603878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B80045-1E72-6B49-A3E3-ABAB8EE73AFF}" type="slidenum">
              <a:rPr lang="en-US" smtClean="0"/>
              <a:t>20</a:t>
            </a:fld>
            <a:endParaRPr lang="en-US"/>
          </a:p>
        </p:txBody>
      </p:sp>
    </p:spTree>
    <p:extLst>
      <p:ext uri="{BB962C8B-B14F-4D97-AF65-F5344CB8AC3E}">
        <p14:creationId xmlns:p14="http://schemas.microsoft.com/office/powerpoint/2010/main" val="3910105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B80045-1E72-6B49-A3E3-ABAB8EE73AFF}" type="slidenum">
              <a:rPr lang="en-US" smtClean="0"/>
              <a:t>21</a:t>
            </a:fld>
            <a:endParaRPr lang="en-US"/>
          </a:p>
        </p:txBody>
      </p:sp>
    </p:spTree>
    <p:extLst>
      <p:ext uri="{BB962C8B-B14F-4D97-AF65-F5344CB8AC3E}">
        <p14:creationId xmlns:p14="http://schemas.microsoft.com/office/powerpoint/2010/main" val="3955820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MD</a:t>
            </a:r>
          </a:p>
        </p:txBody>
      </p:sp>
      <p:sp>
        <p:nvSpPr>
          <p:cNvPr id="4" name="Slide Number Placeholder 3"/>
          <p:cNvSpPr>
            <a:spLocks noGrp="1"/>
          </p:cNvSpPr>
          <p:nvPr>
            <p:ph type="sldNum" sz="quarter" idx="5"/>
          </p:nvPr>
        </p:nvSpPr>
        <p:spPr/>
        <p:txBody>
          <a:bodyPr/>
          <a:lstStyle/>
          <a:p>
            <a:fld id="{09808A04-4F30-4D14-A4A3-903948F17865}" type="slidenum">
              <a:rPr lang="en-US" smtClean="0"/>
              <a:t>22</a:t>
            </a:fld>
            <a:endParaRPr lang="en-US"/>
          </a:p>
        </p:txBody>
      </p:sp>
    </p:spTree>
    <p:extLst>
      <p:ext uri="{BB962C8B-B14F-4D97-AF65-F5344CB8AC3E}">
        <p14:creationId xmlns:p14="http://schemas.microsoft.com/office/powerpoint/2010/main" val="1060948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0521343-7D19-492E-A0E0-24B263B82BF0}" type="datetimeFigureOut">
              <a:rPr lang="en-US" smtClean="0"/>
              <a:pPr/>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C0169-1686-4375-BDCE-0637DD8BC1E1}" type="slidenum">
              <a:rPr lang="en-US" smtClean="0"/>
              <a:pPr/>
              <a:t>‹#›</a:t>
            </a:fld>
            <a:endParaRPr lang="en-US"/>
          </a:p>
        </p:txBody>
      </p:sp>
    </p:spTree>
    <p:extLst>
      <p:ext uri="{BB962C8B-B14F-4D97-AF65-F5344CB8AC3E}">
        <p14:creationId xmlns:p14="http://schemas.microsoft.com/office/powerpoint/2010/main" val="4161243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21343-7D19-492E-A0E0-24B263B82BF0}" type="datetimeFigureOut">
              <a:rPr lang="en-US" smtClean="0"/>
              <a:pPr/>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C0169-1686-4375-BDCE-0637DD8BC1E1}" type="slidenum">
              <a:rPr lang="en-US" smtClean="0"/>
              <a:pPr/>
              <a:t>‹#›</a:t>
            </a:fld>
            <a:endParaRPr lang="en-US"/>
          </a:p>
        </p:txBody>
      </p:sp>
    </p:spTree>
    <p:extLst>
      <p:ext uri="{BB962C8B-B14F-4D97-AF65-F5344CB8AC3E}">
        <p14:creationId xmlns:p14="http://schemas.microsoft.com/office/powerpoint/2010/main" val="2805345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21343-7D19-492E-A0E0-24B263B82BF0}" type="datetimeFigureOut">
              <a:rPr lang="en-US" smtClean="0"/>
              <a:pPr/>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C0169-1686-4375-BDCE-0637DD8BC1E1}" type="slidenum">
              <a:rPr lang="en-US" smtClean="0"/>
              <a:pPr/>
              <a:t>‹#›</a:t>
            </a:fld>
            <a:endParaRPr lang="en-US"/>
          </a:p>
        </p:txBody>
      </p:sp>
    </p:spTree>
    <p:extLst>
      <p:ext uri="{BB962C8B-B14F-4D97-AF65-F5344CB8AC3E}">
        <p14:creationId xmlns:p14="http://schemas.microsoft.com/office/powerpoint/2010/main" val="2124744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ext Placeholder 13"/>
          <p:cNvSpPr>
            <a:spLocks noGrp="1"/>
          </p:cNvSpPr>
          <p:nvPr>
            <p:ph type="body" sz="quarter" idx="10" hasCustomPrompt="1"/>
          </p:nvPr>
        </p:nvSpPr>
        <p:spPr>
          <a:xfrm>
            <a:off x="260350" y="6480676"/>
            <a:ext cx="8623300" cy="377324"/>
          </a:xfrm>
          <a:prstGeom prst="rect">
            <a:avLst/>
          </a:prstGeom>
        </p:spPr>
        <p:txBody>
          <a:bodyPr/>
          <a:lstStyle>
            <a:lvl1pPr marL="0" indent="0" algn="ctr">
              <a:buFontTx/>
              <a:buNone/>
              <a:defRPr sz="1100" baseline="0">
                <a:solidFill>
                  <a:schemeClr val="bg1"/>
                </a:solidFill>
              </a:defRPr>
            </a:lvl1pPr>
            <a:lvl3pPr marL="914400" indent="0" algn="ctr">
              <a:buFontTx/>
              <a:buNone/>
              <a:defRPr/>
            </a:lvl3pPr>
            <a:lvl4pPr marL="1371600" indent="0" algn="ctr">
              <a:buFontTx/>
              <a:buNone/>
              <a:defRPr/>
            </a:lvl4pPr>
            <a:lvl5pPr marL="1828800" indent="0" algn="ctr">
              <a:buFontTx/>
              <a:buNone/>
              <a:defRPr/>
            </a:lvl5pPr>
          </a:lstStyle>
          <a:p>
            <a:r>
              <a:rPr lang="en-US" sz="1100"/>
              <a:t>One UTSA Circle • San Antonio, Texas 78249</a:t>
            </a:r>
          </a:p>
        </p:txBody>
      </p:sp>
      <p:sp>
        <p:nvSpPr>
          <p:cNvPr id="2" name="Slide Number Placeholder 1"/>
          <p:cNvSpPr>
            <a:spLocks noGrp="1"/>
          </p:cNvSpPr>
          <p:nvPr>
            <p:ph type="sldNum" sz="quarter" idx="11"/>
          </p:nvPr>
        </p:nvSpPr>
        <p:spPr/>
        <p:txBody>
          <a:bodyPr/>
          <a:lstStyle/>
          <a:p>
            <a:fld id="{87649AB2-3694-EC44-96CD-D4B4E5998FBA}" type="slidenum">
              <a:rPr lang="en-US" smtClean="0"/>
              <a:t>‹#›</a:t>
            </a:fld>
            <a:endParaRPr lang="en-US"/>
          </a:p>
        </p:txBody>
      </p:sp>
    </p:spTree>
    <p:extLst>
      <p:ext uri="{BB962C8B-B14F-4D97-AF65-F5344CB8AC3E}">
        <p14:creationId xmlns:p14="http://schemas.microsoft.com/office/powerpoint/2010/main" val="2931807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21343-7D19-492E-A0E0-24B263B82BF0}" type="datetimeFigureOut">
              <a:rPr lang="en-US" smtClean="0"/>
              <a:pPr/>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C0169-1686-4375-BDCE-0637DD8BC1E1}" type="slidenum">
              <a:rPr lang="en-US" smtClean="0"/>
              <a:pPr/>
              <a:t>‹#›</a:t>
            </a:fld>
            <a:endParaRPr lang="en-US"/>
          </a:p>
        </p:txBody>
      </p:sp>
    </p:spTree>
    <p:extLst>
      <p:ext uri="{BB962C8B-B14F-4D97-AF65-F5344CB8AC3E}">
        <p14:creationId xmlns:p14="http://schemas.microsoft.com/office/powerpoint/2010/main" val="1331207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21343-7D19-492E-A0E0-24B263B82BF0}" type="datetimeFigureOut">
              <a:rPr lang="en-US" smtClean="0"/>
              <a:pPr/>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C0169-1686-4375-BDCE-0637DD8BC1E1}" type="slidenum">
              <a:rPr lang="en-US" smtClean="0"/>
              <a:pPr/>
              <a:t>‹#›</a:t>
            </a:fld>
            <a:endParaRPr lang="en-US"/>
          </a:p>
        </p:txBody>
      </p:sp>
    </p:spTree>
    <p:extLst>
      <p:ext uri="{BB962C8B-B14F-4D97-AF65-F5344CB8AC3E}">
        <p14:creationId xmlns:p14="http://schemas.microsoft.com/office/powerpoint/2010/main" val="3567494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21343-7D19-492E-A0E0-24B263B82BF0}" type="datetimeFigureOut">
              <a:rPr lang="en-US" smtClean="0"/>
              <a:pPr/>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4C0169-1686-4375-BDCE-0637DD8BC1E1}" type="slidenum">
              <a:rPr lang="en-US" smtClean="0"/>
              <a:pPr/>
              <a:t>‹#›</a:t>
            </a:fld>
            <a:endParaRPr lang="en-US"/>
          </a:p>
        </p:txBody>
      </p:sp>
    </p:spTree>
    <p:extLst>
      <p:ext uri="{BB962C8B-B14F-4D97-AF65-F5344CB8AC3E}">
        <p14:creationId xmlns:p14="http://schemas.microsoft.com/office/powerpoint/2010/main" val="2662218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21343-7D19-492E-A0E0-24B263B82BF0}" type="datetimeFigureOut">
              <a:rPr lang="en-US" smtClean="0"/>
              <a:pPr/>
              <a:t>8/11/2020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4C0169-1686-4375-BDCE-0637DD8BC1E1}" type="slidenum">
              <a:rPr lang="en-US" smtClean="0"/>
              <a:pPr/>
              <a:t>‹#›</a:t>
            </a:fld>
            <a:endParaRPr lang="en-US"/>
          </a:p>
        </p:txBody>
      </p:sp>
    </p:spTree>
    <p:extLst>
      <p:ext uri="{BB962C8B-B14F-4D97-AF65-F5344CB8AC3E}">
        <p14:creationId xmlns:p14="http://schemas.microsoft.com/office/powerpoint/2010/main" val="2410643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21343-7D19-492E-A0E0-24B263B82BF0}" type="datetimeFigureOut">
              <a:rPr lang="en-US" smtClean="0"/>
              <a:pPr/>
              <a:t>8/11/2020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4C0169-1686-4375-BDCE-0637DD8BC1E1}" type="slidenum">
              <a:rPr lang="en-US" smtClean="0"/>
              <a:pPr/>
              <a:t>‹#›</a:t>
            </a:fld>
            <a:endParaRPr lang="en-US"/>
          </a:p>
        </p:txBody>
      </p:sp>
    </p:spTree>
    <p:extLst>
      <p:ext uri="{BB962C8B-B14F-4D97-AF65-F5344CB8AC3E}">
        <p14:creationId xmlns:p14="http://schemas.microsoft.com/office/powerpoint/2010/main" val="725893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21343-7D19-492E-A0E0-24B263B82BF0}" type="datetimeFigureOut">
              <a:rPr lang="en-US" smtClean="0"/>
              <a:pPr/>
              <a:t>8/11/2020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4C0169-1686-4375-BDCE-0637DD8BC1E1}" type="slidenum">
              <a:rPr lang="en-US" smtClean="0"/>
              <a:pPr/>
              <a:t>‹#›</a:t>
            </a:fld>
            <a:endParaRPr lang="en-US"/>
          </a:p>
        </p:txBody>
      </p:sp>
    </p:spTree>
    <p:extLst>
      <p:ext uri="{BB962C8B-B14F-4D97-AF65-F5344CB8AC3E}">
        <p14:creationId xmlns:p14="http://schemas.microsoft.com/office/powerpoint/2010/main" val="1324223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521343-7D19-492E-A0E0-24B263B82BF0}" type="datetimeFigureOut">
              <a:rPr lang="en-US" smtClean="0"/>
              <a:pPr/>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4C0169-1686-4375-BDCE-0637DD8BC1E1}" type="slidenum">
              <a:rPr lang="en-US" smtClean="0"/>
              <a:pPr/>
              <a:t>‹#›</a:t>
            </a:fld>
            <a:endParaRPr lang="en-US"/>
          </a:p>
        </p:txBody>
      </p:sp>
    </p:spTree>
    <p:extLst>
      <p:ext uri="{BB962C8B-B14F-4D97-AF65-F5344CB8AC3E}">
        <p14:creationId xmlns:p14="http://schemas.microsoft.com/office/powerpoint/2010/main" val="728355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521343-7D19-492E-A0E0-24B263B82BF0}" type="datetimeFigureOut">
              <a:rPr lang="en-US" smtClean="0"/>
              <a:pPr/>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4C0169-1686-4375-BDCE-0637DD8BC1E1}" type="slidenum">
              <a:rPr lang="en-US" smtClean="0"/>
              <a:pPr/>
              <a:t>‹#›</a:t>
            </a:fld>
            <a:endParaRPr lang="en-US"/>
          </a:p>
        </p:txBody>
      </p:sp>
    </p:spTree>
    <p:extLst>
      <p:ext uri="{BB962C8B-B14F-4D97-AF65-F5344CB8AC3E}">
        <p14:creationId xmlns:p14="http://schemas.microsoft.com/office/powerpoint/2010/main" val="2118995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21343-7D19-492E-A0E0-24B263B82BF0}" type="datetimeFigureOut">
              <a:rPr lang="en-US" smtClean="0"/>
              <a:pPr/>
              <a:t>8/11/2020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4C0169-1686-4375-BDCE-0637DD8BC1E1}" type="slidenum">
              <a:rPr lang="en-US" smtClean="0"/>
              <a:pPr/>
              <a:t>‹#›</a:t>
            </a:fld>
            <a:endParaRPr lang="en-US"/>
          </a:p>
        </p:txBody>
      </p:sp>
    </p:spTree>
    <p:extLst>
      <p:ext uri="{BB962C8B-B14F-4D97-AF65-F5344CB8AC3E}">
        <p14:creationId xmlns:p14="http://schemas.microsoft.com/office/powerpoint/2010/main" val="283947863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6.emf"/><Relationship Id="rId4" Type="http://schemas.openxmlformats.org/officeDocument/2006/relationships/image" Target="cid:44c18e9c-e2f9-4b8b-b76b-05c8e33bc795@namprd08.prod.outlook.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Norma.Guerra@utsa.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2971800"/>
            <a:ext cx="5410200" cy="2133600"/>
          </a:xfrm>
        </p:spPr>
        <p:txBody>
          <a:bodyPr>
            <a:noAutofit/>
          </a:bodyPr>
          <a:lstStyle/>
          <a:p>
            <a:pPr>
              <a:defRPr/>
            </a:pPr>
            <a:r>
              <a:rPr lang="en-US" sz="4800" dirty="0"/>
              <a:t/>
            </a:r>
            <a:br>
              <a:rPr lang="en-US" sz="4800" dirty="0"/>
            </a:br>
            <a:r>
              <a:rPr lang="en-US" sz="4800" b="1" dirty="0"/>
              <a:t>Welcome to the COEHD!</a:t>
            </a:r>
            <a:br>
              <a:rPr lang="en-US" sz="4800" b="1" dirty="0"/>
            </a:br>
            <a:r>
              <a:rPr lang="en-US" sz="4800" dirty="0"/>
              <a:t/>
            </a:r>
            <a:br>
              <a:rPr lang="en-US" sz="4800" dirty="0"/>
            </a:br>
            <a:endParaRPr lang="en-US" sz="4800" dirty="0"/>
          </a:p>
        </p:txBody>
      </p:sp>
      <p:sp>
        <p:nvSpPr>
          <p:cNvPr id="11" name="Rectangle 10"/>
          <p:cNvSpPr/>
          <p:nvPr/>
        </p:nvSpPr>
        <p:spPr>
          <a:xfrm>
            <a:off x="4114800" y="5410200"/>
            <a:ext cx="4876800" cy="954107"/>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a:defRPr/>
            </a:pPr>
            <a:endParaRPr lang="en-US" sz="2800" b="1" spc="-150" dirty="0">
              <a:ln w="11430"/>
              <a:solidFill>
                <a:schemeClr val="accent1">
                  <a:lumMod val="60000"/>
                  <a:lumOff val="40000"/>
                </a:schemeClr>
              </a:solidFill>
              <a:effectLst>
                <a:outerShdw blurRad="25400" algn="tl" rotWithShape="0">
                  <a:srgbClr val="000000">
                    <a:alpha val="43000"/>
                  </a:srgbClr>
                </a:outerShdw>
              </a:effectLst>
              <a:latin typeface="+mj-lt"/>
            </a:endParaRPr>
          </a:p>
          <a:p>
            <a:pPr algn="ctr">
              <a:defRPr/>
            </a:pPr>
            <a:r>
              <a:rPr lang="en-US" sz="2800" b="1" spc="-150" dirty="0">
                <a:ln w="11430"/>
                <a:solidFill>
                  <a:schemeClr val="accent1">
                    <a:lumMod val="60000"/>
                    <a:lumOff val="40000"/>
                  </a:schemeClr>
                </a:solidFill>
                <a:effectLst>
                  <a:outerShdw blurRad="25400" algn="tl" rotWithShape="0">
                    <a:srgbClr val="000000">
                      <a:alpha val="43000"/>
                    </a:srgbClr>
                  </a:outerShdw>
                </a:effectLst>
                <a:latin typeface="+mj-lt"/>
              </a:rPr>
              <a:t>http://education.utsa.edu</a:t>
            </a:r>
            <a:endParaRPr lang="en-US" sz="2800" b="1" spc="-150" dirty="0">
              <a:ln w="11430"/>
              <a:solidFill>
                <a:schemeClr val="accent1">
                  <a:lumMod val="60000"/>
                  <a:lumOff val="40000"/>
                </a:schemeClr>
              </a:solidFill>
              <a:effectLst>
                <a:outerShdw blurRad="25400" algn="tl" rotWithShape="0">
                  <a:srgbClr val="000000">
                    <a:alpha val="43000"/>
                  </a:srgbClr>
                </a:outerShdw>
              </a:effectLst>
            </a:endParaRPr>
          </a:p>
        </p:txBody>
      </p:sp>
      <p:sp>
        <p:nvSpPr>
          <p:cNvPr id="13" name="Rectangle 12"/>
          <p:cNvSpPr/>
          <p:nvPr/>
        </p:nvSpPr>
        <p:spPr>
          <a:xfrm>
            <a:off x="609600" y="5943600"/>
            <a:ext cx="3048000" cy="369332"/>
          </a:xfrm>
          <a:prstGeom prst="rect">
            <a:avLst/>
          </a:prstGeom>
          <a:noFill/>
        </p:spPr>
        <p:txBody>
          <a:bodyPr anchor="t">
            <a:spAutoFit/>
            <a:scene3d>
              <a:camera prst="orthographicFront"/>
              <a:lightRig rig="soft" dir="t">
                <a:rot lat="0" lon="0" rev="10800000"/>
              </a:lightRig>
            </a:scene3d>
            <a:sp3d>
              <a:bevelT w="27940" h="12700"/>
              <a:contourClr>
                <a:srgbClr val="DDDDDD"/>
              </a:contourClr>
            </a:sp3d>
          </a:bodyPr>
          <a:lstStyle/>
          <a:p>
            <a:pPr algn="ctr">
              <a:defRPr/>
            </a:pPr>
            <a:r>
              <a:rPr lang="en-US" b="1" dirty="0">
                <a:ln w="11430"/>
                <a:solidFill>
                  <a:srgbClr val="F79646"/>
                </a:solidFill>
                <a:effectLst>
                  <a:outerShdw blurRad="25400" algn="tl" rotWithShape="0">
                    <a:srgbClr val="000000">
                      <a:alpha val="43000"/>
                    </a:srgbClr>
                  </a:outerShdw>
                </a:effectLst>
                <a:latin typeface="+mj-lt"/>
              </a:rPr>
              <a:t>Dr. Margo </a:t>
            </a:r>
            <a:r>
              <a:rPr lang="en-US" b="1" dirty="0" err="1">
                <a:ln w="11430"/>
                <a:solidFill>
                  <a:srgbClr val="F79646"/>
                </a:solidFill>
                <a:effectLst>
                  <a:outerShdw blurRad="25400" algn="tl" rotWithShape="0">
                    <a:srgbClr val="000000">
                      <a:alpha val="43000"/>
                    </a:srgbClr>
                  </a:outerShdw>
                </a:effectLst>
                <a:latin typeface="+mj-lt"/>
              </a:rPr>
              <a:t>DelliCarpini</a:t>
            </a:r>
            <a:endParaRPr lang="en-US" b="1" dirty="0" err="1">
              <a:ln w="11430"/>
              <a:solidFill>
                <a:srgbClr val="F79646"/>
              </a:solidFill>
              <a:effectLst>
                <a:outerShdw blurRad="25400" algn="tl" rotWithShape="0">
                  <a:srgbClr val="000000">
                    <a:alpha val="43000"/>
                  </a:srgbClr>
                </a:outerShdw>
              </a:effectLst>
            </a:endParaRPr>
          </a:p>
        </p:txBody>
      </p:sp>
      <p:pic>
        <p:nvPicPr>
          <p:cNvPr id="12" name="Picture 11" descr="dellicarpin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438400"/>
            <a:ext cx="3726723" cy="3124200"/>
          </a:xfrm>
          <a:prstGeom prst="rect">
            <a:avLst/>
          </a:prstGeom>
        </p:spPr>
      </p:pic>
      <p:pic>
        <p:nvPicPr>
          <p:cNvPr id="7" name="Picture 6" descr="COEHD 12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228600"/>
            <a:ext cx="5659120" cy="1671070"/>
          </a:xfrm>
          <a:prstGeom prst="rect">
            <a:avLst/>
          </a:prstGeom>
        </p:spPr>
      </p:pic>
    </p:spTree>
    <p:extLst>
      <p:ext uri="{BB962C8B-B14F-4D97-AF65-F5344CB8AC3E}">
        <p14:creationId xmlns:p14="http://schemas.microsoft.com/office/powerpoint/2010/main" val="632211782"/>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pPr eaLnBrk="1" hangingPunct="1"/>
            <a:r>
              <a:rPr lang="en-US" sz="4000" b="1" dirty="0">
                <a:ea typeface="ＭＳ Ｐゴシック" pitchFamily="34" charset="-128"/>
              </a:rPr>
              <a:t>The San Antonio Writing Project (SAWP)</a:t>
            </a:r>
          </a:p>
        </p:txBody>
      </p:sp>
      <p:sp>
        <p:nvSpPr>
          <p:cNvPr id="21507" name="Content Placeholder 2"/>
          <p:cNvSpPr>
            <a:spLocks noGrp="1"/>
          </p:cNvSpPr>
          <p:nvPr>
            <p:ph idx="1"/>
          </p:nvPr>
        </p:nvSpPr>
        <p:spPr>
          <a:xfrm>
            <a:off x="609600" y="1600200"/>
            <a:ext cx="4800600" cy="4525963"/>
          </a:xfrm>
        </p:spPr>
        <p:txBody>
          <a:bodyPr>
            <a:normAutofit lnSpcReduction="10000"/>
          </a:bodyPr>
          <a:lstStyle/>
          <a:p>
            <a:pPr marL="0" indent="0" eaLnBrk="1" hangingPunct="1">
              <a:buNone/>
            </a:pPr>
            <a:endParaRPr lang="en-US" sz="1600" dirty="0">
              <a:ea typeface="ＭＳ Ｐゴシック" pitchFamily="34" charset="-128"/>
            </a:endParaRPr>
          </a:p>
          <a:p>
            <a:r>
              <a:rPr lang="en-US" sz="2400" dirty="0">
                <a:ea typeface="ＭＳ Ｐゴシック" pitchFamily="34" charset="-128"/>
              </a:rPr>
              <a:t>Summer Institute, in-service faculty development for local teachers including Super Saturdays series and Open Institutes, </a:t>
            </a:r>
          </a:p>
          <a:p>
            <a:r>
              <a:rPr lang="en-US" sz="2400" dirty="0">
                <a:ea typeface="ＭＳ Ｐゴシック" pitchFamily="34" charset="-128"/>
              </a:rPr>
              <a:t>Annual SAWP Teachers Conference, </a:t>
            </a:r>
          </a:p>
          <a:p>
            <a:r>
              <a:rPr lang="en-US" sz="2400" dirty="0">
                <a:ea typeface="ＭＳ Ｐゴシック" pitchFamily="34" charset="-128"/>
              </a:rPr>
              <a:t>Summer Young Writer</a:t>
            </a:r>
            <a:r>
              <a:rPr lang="en-US" altLang="en-US" sz="2400" dirty="0">
                <a:ea typeface="ＭＳ Ｐゴシック" pitchFamily="34" charset="-128"/>
              </a:rPr>
              <a:t>’</a:t>
            </a:r>
            <a:r>
              <a:rPr lang="en-US" sz="2400" dirty="0">
                <a:ea typeface="ＭＳ Ｐゴシック" pitchFamily="34" charset="-128"/>
              </a:rPr>
              <a:t>s Camps for area youth, </a:t>
            </a:r>
          </a:p>
          <a:p>
            <a:r>
              <a:rPr lang="en-US" sz="2400" dirty="0">
                <a:ea typeface="ＭＳ Ｐゴシック" pitchFamily="34" charset="-128"/>
              </a:rPr>
              <a:t>the </a:t>
            </a:r>
            <a:r>
              <a:rPr lang="en-US" sz="2400" dirty="0" err="1">
                <a:ea typeface="ＭＳ Ｐゴシック" pitchFamily="34" charset="-128"/>
              </a:rPr>
              <a:t>Cuentos</a:t>
            </a:r>
            <a:r>
              <a:rPr lang="en-US" sz="2400" dirty="0">
                <a:ea typeface="ＭＳ Ｐゴシック" pitchFamily="34" charset="-128"/>
              </a:rPr>
              <a:t> Project and the Writing Marathon.</a:t>
            </a:r>
          </a:p>
          <a:p>
            <a:pPr eaLnBrk="1" hangingPunct="1"/>
            <a:endParaRPr lang="en-US" sz="1600" dirty="0">
              <a:ea typeface="ＭＳ Ｐゴシック" pitchFamily="34" charset="-128"/>
            </a:endParaRPr>
          </a:p>
          <a:p>
            <a:pPr eaLnBrk="1" hangingPunct="1"/>
            <a:endParaRPr lang="en-US" sz="1600" dirty="0">
              <a:ea typeface="ＭＳ Ｐゴシック" pitchFamily="34" charset="-128"/>
            </a:endParaRPr>
          </a:p>
          <a:p>
            <a:pPr eaLnBrk="1" hangingPunct="1"/>
            <a:endParaRPr lang="en-US" sz="1600" dirty="0">
              <a:ea typeface="ＭＳ Ｐゴシック" pitchFamily="34" charset="-128"/>
            </a:endParaRPr>
          </a:p>
          <a:p>
            <a:pPr eaLnBrk="1" hangingPunct="1"/>
            <a:endParaRPr lang="en-US" sz="1600" dirty="0">
              <a:ea typeface="ＭＳ Ｐゴシック" pitchFamily="34" charset="-128"/>
            </a:endParaRPr>
          </a:p>
        </p:txBody>
      </p:sp>
      <p:pic>
        <p:nvPicPr>
          <p:cNvPr id="21509"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378370" y="2513353"/>
            <a:ext cx="3374571" cy="2699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55234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
            </a:r>
            <a:br>
              <a:rPr lang="en-US" dirty="0"/>
            </a:br>
            <a:r>
              <a:rPr lang="en-US" dirty="0"/>
              <a:t/>
            </a:r>
            <a:br>
              <a:rPr lang="en-US" dirty="0"/>
            </a:br>
            <a:r>
              <a:rPr lang="en-US" dirty="0"/>
              <a:t/>
            </a:r>
            <a:br>
              <a:rPr lang="en-US" dirty="0"/>
            </a:br>
            <a:endParaRPr lang="en-US" dirty="0"/>
          </a:p>
        </p:txBody>
      </p:sp>
      <p:sp>
        <p:nvSpPr>
          <p:cNvPr id="5" name="Content Placeholder 4"/>
          <p:cNvSpPr>
            <a:spLocks noGrp="1"/>
          </p:cNvSpPr>
          <p:nvPr>
            <p:ph idx="1"/>
          </p:nvPr>
        </p:nvSpPr>
        <p:spPr/>
        <p:txBody>
          <a:bodyPr vert="horz" lIns="91440" tIns="45720" rIns="91440" bIns="45720" rtlCol="0" anchor="t">
            <a:normAutofit/>
          </a:bodyPr>
          <a:lstStyle/>
          <a:p>
            <a:pPr marL="0" indent="0" algn="ctr">
              <a:buNone/>
            </a:pPr>
            <a:endParaRPr lang="en-US" sz="4800" dirty="0">
              <a:solidFill>
                <a:schemeClr val="accent6"/>
              </a:solidFill>
            </a:endParaRPr>
          </a:p>
          <a:p>
            <a:pPr marL="0" indent="0" algn="ctr">
              <a:buNone/>
            </a:pPr>
            <a:r>
              <a:rPr lang="en-US" sz="4800" b="1" dirty="0">
                <a:solidFill>
                  <a:schemeClr val="accent6"/>
                </a:solidFill>
              </a:rPr>
              <a:t>Department of Bicultural-Bilingual Studies</a:t>
            </a:r>
          </a:p>
          <a:p>
            <a:pPr marL="0" indent="0" algn="ctr">
              <a:buNone/>
            </a:pPr>
            <a:endParaRPr lang="en-US" dirty="0"/>
          </a:p>
          <a:p>
            <a:pPr marL="0" indent="0" algn="ctr">
              <a:buNone/>
            </a:pPr>
            <a:r>
              <a:rPr lang="en-US" sz="3600" dirty="0"/>
              <a:t>MB 3.112</a:t>
            </a:r>
            <a:endParaRPr lang="en-US" sz="3600" dirty="0">
              <a:cs typeface="Calibri"/>
            </a:endParaRPr>
          </a:p>
          <a:p>
            <a:pPr marL="0" indent="0" algn="ctr">
              <a:buNone/>
            </a:pPr>
            <a:r>
              <a:rPr lang="en-US" sz="3600" dirty="0"/>
              <a:t>(210) 458-5570</a:t>
            </a:r>
          </a:p>
        </p:txBody>
      </p:sp>
      <p:pic>
        <p:nvPicPr>
          <p:cNvPr id="2" name="Picture 1" descr="COEHD Logo-White.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52400"/>
            <a:ext cx="6944487" cy="1736122"/>
          </a:xfrm>
          <a:prstGeom prst="rect">
            <a:avLst/>
          </a:prstGeom>
        </p:spPr>
      </p:pic>
    </p:spTree>
    <p:extLst>
      <p:ext uri="{BB962C8B-B14F-4D97-AF65-F5344CB8AC3E}">
        <p14:creationId xmlns:p14="http://schemas.microsoft.com/office/powerpoint/2010/main" val="1950297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defRPr/>
            </a:pPr>
            <a:r>
              <a:rPr lang="en-US" b="1" dirty="0"/>
              <a:t>Bicultural Bilingual Studies</a:t>
            </a:r>
          </a:p>
        </p:txBody>
      </p:sp>
      <p:sp>
        <p:nvSpPr>
          <p:cNvPr id="13315" name="Content Placeholder 2"/>
          <p:cNvSpPr>
            <a:spLocks noGrp="1"/>
          </p:cNvSpPr>
          <p:nvPr>
            <p:ph idx="1"/>
          </p:nvPr>
        </p:nvSpPr>
        <p:spPr>
          <a:xfrm>
            <a:off x="457200" y="1600201"/>
            <a:ext cx="8382000" cy="3886200"/>
          </a:xfrm>
        </p:spPr>
        <p:txBody>
          <a:bodyPr/>
          <a:lstStyle/>
          <a:p>
            <a:pPr eaLnBrk="1" hangingPunct="1"/>
            <a:r>
              <a:rPr lang="en-US" sz="3600" dirty="0"/>
              <a:t>Certification in </a:t>
            </a:r>
            <a:r>
              <a:rPr lang="en-US" sz="3600" b="1" dirty="0"/>
              <a:t>Bilingual Education </a:t>
            </a:r>
          </a:p>
          <a:p>
            <a:pPr eaLnBrk="1" hangingPunct="1">
              <a:buFont typeface="Arial" charset="0"/>
              <a:buNone/>
            </a:pPr>
            <a:r>
              <a:rPr lang="en-US" sz="3600" b="1" dirty="0"/>
              <a:t>    (with B.A.-IDS) Grades EC-6 and 4-8</a:t>
            </a:r>
          </a:p>
          <a:p>
            <a:pPr eaLnBrk="1" hangingPunct="1">
              <a:buFont typeface="Arial" charset="0"/>
              <a:buNone/>
            </a:pPr>
            <a:endParaRPr lang="en-US" sz="3600" dirty="0"/>
          </a:p>
          <a:p>
            <a:pPr eaLnBrk="1" hangingPunct="1"/>
            <a:r>
              <a:rPr lang="en-US" sz="3600" dirty="0"/>
              <a:t>Certification in </a:t>
            </a:r>
            <a:r>
              <a:rPr lang="en-US" sz="3600" b="1" dirty="0"/>
              <a:t>English as a Second Language (with B.A.-IDS) Grades EC-6 and 4-8</a:t>
            </a:r>
          </a:p>
          <a:p>
            <a:pPr eaLnBrk="1" hangingPunct="1">
              <a:buFont typeface="Arial" charset="0"/>
              <a:buNone/>
            </a:pPr>
            <a:endParaRPr lang="en-US" b="1" dirty="0"/>
          </a:p>
          <a:p>
            <a:pPr eaLnBrk="1" hangingPunct="1">
              <a:buFont typeface="Arial" charset="0"/>
              <a:buNone/>
            </a:pPr>
            <a:endParaRPr lang="en-US" dirty="0">
              <a:latin typeface="Papyrus" pitchFamily="66" charset="0"/>
            </a:endParaRPr>
          </a:p>
          <a:p>
            <a:pPr eaLnBrk="1" hangingPunct="1">
              <a:buFont typeface="Arial" charset="0"/>
              <a:buNone/>
            </a:pPr>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1708986474"/>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457200"/>
            <a:ext cx="8229600" cy="1143000"/>
          </a:xfrm>
        </p:spPr>
        <p:txBody>
          <a:bodyPr/>
          <a:lstStyle/>
          <a:p>
            <a:pPr eaLnBrk="1" hangingPunct="1">
              <a:defRPr/>
            </a:pPr>
            <a:r>
              <a:rPr lang="en-US" b="1" dirty="0"/>
              <a:t>Bicultural Bilingual Studies</a:t>
            </a:r>
          </a:p>
        </p:txBody>
      </p:sp>
      <p:sp>
        <p:nvSpPr>
          <p:cNvPr id="14339" name="Content Placeholder 2"/>
          <p:cNvSpPr>
            <a:spLocks noGrp="1"/>
          </p:cNvSpPr>
          <p:nvPr>
            <p:ph idx="1"/>
          </p:nvPr>
        </p:nvSpPr>
        <p:spPr>
          <a:xfrm>
            <a:off x="457200" y="1981200"/>
            <a:ext cx="8229600" cy="2971800"/>
          </a:xfrm>
        </p:spPr>
        <p:txBody>
          <a:bodyPr/>
          <a:lstStyle/>
          <a:p>
            <a:pPr eaLnBrk="1" hangingPunct="1"/>
            <a:r>
              <a:rPr lang="en-US" dirty="0">
                <a:latin typeface="Papyrus" pitchFamily="66" charset="0"/>
              </a:rPr>
              <a:t> </a:t>
            </a:r>
            <a:r>
              <a:rPr lang="en-US" sz="3600" b="1" dirty="0"/>
              <a:t>Minors </a:t>
            </a:r>
            <a:r>
              <a:rPr lang="en-US" sz="3600" dirty="0"/>
              <a:t> available in </a:t>
            </a:r>
          </a:p>
          <a:p>
            <a:pPr lvl="1" eaLnBrk="1" hangingPunct="1"/>
            <a:r>
              <a:rPr lang="en-US" sz="3600" dirty="0"/>
              <a:t>Bicultural Studies </a:t>
            </a:r>
          </a:p>
          <a:p>
            <a:pPr lvl="1" eaLnBrk="1" hangingPunct="1"/>
            <a:r>
              <a:rPr lang="en-US" sz="3600" dirty="0"/>
              <a:t>English as a Second  Language</a:t>
            </a:r>
          </a:p>
          <a:p>
            <a:pPr eaLnBrk="1" hangingPunct="1">
              <a:buFont typeface="Arial" charset="0"/>
              <a:buNone/>
            </a:pPr>
            <a:endParaRPr lang="en-US" dirty="0"/>
          </a:p>
        </p:txBody>
      </p:sp>
    </p:spTree>
    <p:extLst>
      <p:ext uri="{BB962C8B-B14F-4D97-AF65-F5344CB8AC3E}">
        <p14:creationId xmlns:p14="http://schemas.microsoft.com/office/powerpoint/2010/main" val="3486131390"/>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
            </a:r>
            <a:br>
              <a:rPr lang="en-US" dirty="0"/>
            </a:br>
            <a:r>
              <a:rPr lang="en-US" dirty="0"/>
              <a:t/>
            </a:r>
            <a:br>
              <a:rPr lang="en-US" dirty="0"/>
            </a:br>
            <a:r>
              <a:rPr lang="en-US" dirty="0"/>
              <a:t/>
            </a:r>
            <a:br>
              <a:rPr lang="en-US" dirty="0"/>
            </a:br>
            <a:endParaRPr lang="en-US" dirty="0"/>
          </a:p>
        </p:txBody>
      </p:sp>
      <p:sp>
        <p:nvSpPr>
          <p:cNvPr id="5" name="Content Placeholder 4"/>
          <p:cNvSpPr>
            <a:spLocks noGrp="1"/>
          </p:cNvSpPr>
          <p:nvPr>
            <p:ph idx="1"/>
          </p:nvPr>
        </p:nvSpPr>
        <p:spPr>
          <a:xfrm>
            <a:off x="457200" y="2133600"/>
            <a:ext cx="8229600" cy="3352800"/>
          </a:xfrm>
        </p:spPr>
        <p:txBody>
          <a:bodyPr vert="horz" lIns="91440" tIns="45720" rIns="91440" bIns="45720" rtlCol="0" anchor="t">
            <a:normAutofit/>
          </a:bodyPr>
          <a:lstStyle/>
          <a:p>
            <a:pPr marL="0" indent="0" algn="ctr">
              <a:buNone/>
            </a:pPr>
            <a:r>
              <a:rPr lang="en-US" sz="4800" b="1" dirty="0">
                <a:solidFill>
                  <a:schemeClr val="accent6"/>
                </a:solidFill>
              </a:rPr>
              <a:t>Department of Race, Gender, Ethnicity, and Sexuality Studies</a:t>
            </a:r>
            <a:endParaRPr lang="en-US" sz="3600" dirty="0">
              <a:solidFill>
                <a:schemeClr val="accent6"/>
              </a:solidFill>
            </a:endParaRPr>
          </a:p>
          <a:p>
            <a:pPr marL="0" indent="0" algn="ctr">
              <a:buNone/>
            </a:pPr>
            <a:endParaRPr lang="en-US" sz="3600" dirty="0"/>
          </a:p>
          <a:p>
            <a:pPr marL="0" indent="0" algn="ctr">
              <a:buNone/>
            </a:pPr>
            <a:endParaRPr lang="en-US" sz="3600" dirty="0"/>
          </a:p>
        </p:txBody>
      </p:sp>
      <p:pic>
        <p:nvPicPr>
          <p:cNvPr id="6" name="Picture 5" descr="COEHD Logo-White.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28600"/>
            <a:ext cx="6106287" cy="1526572"/>
          </a:xfrm>
          <a:prstGeom prst="rect">
            <a:avLst/>
          </a:prstGeom>
        </p:spPr>
      </p:pic>
    </p:spTree>
    <p:extLst>
      <p:ext uri="{BB962C8B-B14F-4D97-AF65-F5344CB8AC3E}">
        <p14:creationId xmlns:p14="http://schemas.microsoft.com/office/powerpoint/2010/main" val="3025152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a:bodyPr>
          <a:lstStyle/>
          <a:p>
            <a:pPr lvl="0">
              <a:spcBef>
                <a:spcPct val="20000"/>
              </a:spcBef>
            </a:pPr>
            <a:r>
              <a:rPr lang="en-US" sz="3600" b="1" dirty="0">
                <a:solidFill>
                  <a:prstClr val="white"/>
                </a:solidFill>
                <a:ea typeface="+mn-ea"/>
                <a:cs typeface="+mn-cs"/>
              </a:rPr>
              <a:t>Race, Gender, Ethnicity, </a:t>
            </a:r>
            <a:br>
              <a:rPr lang="en-US" sz="3600" b="1" dirty="0">
                <a:solidFill>
                  <a:prstClr val="white"/>
                </a:solidFill>
                <a:ea typeface="+mn-ea"/>
                <a:cs typeface="+mn-cs"/>
              </a:rPr>
            </a:br>
            <a:r>
              <a:rPr lang="en-US" sz="3600" b="1" dirty="0">
                <a:solidFill>
                  <a:prstClr val="white"/>
                </a:solidFill>
                <a:ea typeface="+mn-ea"/>
                <a:cs typeface="+mn-cs"/>
              </a:rPr>
              <a:t>and Sexuality Studies</a:t>
            </a:r>
            <a:endParaRPr lang="en-US" sz="2800" dirty="0">
              <a:solidFill>
                <a:prstClr val="white"/>
              </a:solidFill>
              <a:ea typeface="+mn-ea"/>
              <a:cs typeface="+mn-cs"/>
            </a:endParaRPr>
          </a:p>
        </p:txBody>
      </p:sp>
      <p:sp>
        <p:nvSpPr>
          <p:cNvPr id="3" name="Content Placeholder 2"/>
          <p:cNvSpPr>
            <a:spLocks noGrp="1"/>
          </p:cNvSpPr>
          <p:nvPr>
            <p:ph idx="1"/>
          </p:nvPr>
        </p:nvSpPr>
        <p:spPr>
          <a:xfrm>
            <a:off x="457200" y="2057401"/>
            <a:ext cx="8229600" cy="3886200"/>
          </a:xfrm>
        </p:spPr>
        <p:txBody>
          <a:bodyPr>
            <a:normAutofit/>
          </a:bodyPr>
          <a:lstStyle/>
          <a:p>
            <a:pPr>
              <a:lnSpc>
                <a:spcPct val="150000"/>
              </a:lnSpc>
            </a:pPr>
            <a:r>
              <a:rPr lang="en-US" b="1" dirty="0"/>
              <a:t>Bachelor of Arts in Women’s Studies</a:t>
            </a:r>
          </a:p>
          <a:p>
            <a:pPr>
              <a:lnSpc>
                <a:spcPct val="150000"/>
              </a:lnSpc>
            </a:pPr>
            <a:r>
              <a:rPr lang="en-US" b="1" dirty="0"/>
              <a:t>Bachelor of Arts in Mexican American Studies</a:t>
            </a:r>
          </a:p>
          <a:p>
            <a:pPr lvl="0">
              <a:lnSpc>
                <a:spcPct val="150000"/>
              </a:lnSpc>
            </a:pPr>
            <a:r>
              <a:rPr lang="en-US" b="1" dirty="0">
                <a:solidFill>
                  <a:prstClr val="white"/>
                </a:solidFill>
              </a:rPr>
              <a:t>Minor in African American Studies</a:t>
            </a:r>
          </a:p>
          <a:p>
            <a:pPr>
              <a:lnSpc>
                <a:spcPct val="150000"/>
              </a:lnSpc>
            </a:pPr>
            <a:r>
              <a:rPr lang="en-US" b="1" dirty="0"/>
              <a:t>Minor in Women’s Studies</a:t>
            </a:r>
          </a:p>
          <a:p>
            <a:pPr marL="0" indent="0">
              <a:buNone/>
            </a:pPr>
            <a:endParaRPr lang="en-US" b="1" dirty="0"/>
          </a:p>
        </p:txBody>
      </p:sp>
    </p:spTree>
    <p:extLst>
      <p:ext uri="{BB962C8B-B14F-4D97-AF65-F5344CB8AC3E}">
        <p14:creationId xmlns:p14="http://schemas.microsoft.com/office/powerpoint/2010/main" val="1035173755"/>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791200"/>
          </a:xfrm>
        </p:spPr>
        <p:txBody>
          <a:bodyPr>
            <a:normAutofit/>
          </a:bodyPr>
          <a:lstStyle/>
          <a:p>
            <a:endParaRPr lang="en-US" dirty="0"/>
          </a:p>
          <a:p>
            <a:r>
              <a:rPr lang="en-US" b="1" dirty="0"/>
              <a:t>Bachelor of Arts in Mexican American Studies</a:t>
            </a:r>
          </a:p>
          <a:p>
            <a:pPr marL="346075" indent="0">
              <a:buNone/>
            </a:pPr>
            <a:r>
              <a:rPr lang="en-US" sz="2400" dirty="0"/>
              <a:t>The Bachelor of Arts in Mexican American Studies program prepares students to enter graduate school or pursue a career as an educator, researcher, community leader or community advocate.</a:t>
            </a:r>
          </a:p>
          <a:p>
            <a:pPr marL="346075" indent="0">
              <a:buNone/>
            </a:pPr>
            <a:endParaRPr lang="en-US" sz="2400" dirty="0"/>
          </a:p>
          <a:p>
            <a:pPr lvl="0"/>
            <a:r>
              <a:rPr lang="en-US" b="1" dirty="0">
                <a:solidFill>
                  <a:prstClr val="white"/>
                </a:solidFill>
              </a:rPr>
              <a:t>Bachelor of Arts in Women’s Studies</a:t>
            </a:r>
          </a:p>
          <a:p>
            <a:pPr marL="346075" lvl="0" indent="0">
              <a:buNone/>
            </a:pPr>
            <a:r>
              <a:rPr lang="en-US" sz="2400" dirty="0"/>
              <a:t>The Bachelor of Arts in Women's Studies program provides students with the opportunity to examine the social, historical, political, and cultural experiences of women and men from an interdisciplinary perspective.</a:t>
            </a:r>
            <a:endParaRPr lang="en-US" sz="2400" b="1" dirty="0">
              <a:solidFill>
                <a:prstClr val="white"/>
              </a:solidFill>
            </a:endParaRPr>
          </a:p>
          <a:p>
            <a:endParaRPr lang="en-US" sz="2400" b="1" dirty="0"/>
          </a:p>
        </p:txBody>
      </p:sp>
    </p:spTree>
    <p:extLst>
      <p:ext uri="{BB962C8B-B14F-4D97-AF65-F5344CB8AC3E}">
        <p14:creationId xmlns:p14="http://schemas.microsoft.com/office/powerpoint/2010/main" val="1193932283"/>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638800"/>
          </a:xfrm>
        </p:spPr>
        <p:txBody>
          <a:bodyPr>
            <a:normAutofit/>
          </a:bodyPr>
          <a:lstStyle/>
          <a:p>
            <a:endParaRPr lang="en-US" dirty="0"/>
          </a:p>
          <a:p>
            <a:r>
              <a:rPr lang="en-US" b="1" dirty="0"/>
              <a:t>Minor in African American Studies</a:t>
            </a:r>
          </a:p>
          <a:p>
            <a:pPr marL="346075" indent="0">
              <a:buNone/>
            </a:pPr>
            <a:r>
              <a:rPr lang="en-US" sz="2400" dirty="0"/>
              <a:t>The Minor in African American Studies program provides an interdisciplinary approach to the political, cultural, historical, and social experiences of African Americans in the United States, and people of African descent globally.</a:t>
            </a:r>
          </a:p>
          <a:p>
            <a:pPr marL="346075" indent="0">
              <a:buNone/>
            </a:pPr>
            <a:endParaRPr lang="en-US" sz="2400" dirty="0"/>
          </a:p>
          <a:p>
            <a:pPr marL="346075" indent="0">
              <a:buNone/>
            </a:pPr>
            <a:r>
              <a:rPr lang="en-US" sz="2400" dirty="0"/>
              <a:t>Provides an interdisciplinary approach to the political, cultural, historical, and social experiences of African Americans in the United States. </a:t>
            </a:r>
          </a:p>
          <a:p>
            <a:pPr marL="346075" indent="0">
              <a:buNone/>
            </a:pPr>
            <a:endParaRPr lang="en-US" sz="2400" dirty="0"/>
          </a:p>
          <a:p>
            <a:pPr marL="0" lvl="0" indent="0">
              <a:buNone/>
            </a:pPr>
            <a:endParaRPr lang="en-US" b="1" dirty="0">
              <a:solidFill>
                <a:prstClr val="white"/>
              </a:solidFill>
            </a:endParaRPr>
          </a:p>
        </p:txBody>
      </p:sp>
    </p:spTree>
    <p:extLst>
      <p:ext uri="{BB962C8B-B14F-4D97-AF65-F5344CB8AC3E}">
        <p14:creationId xmlns:p14="http://schemas.microsoft.com/office/powerpoint/2010/main" val="446291713"/>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Women’s Studies Institute </a:t>
            </a:r>
            <a:br>
              <a:rPr lang="en-US" b="1" dirty="0"/>
            </a:br>
            <a:r>
              <a:rPr lang="en-US" b="1" dirty="0"/>
              <a:t>and Program</a:t>
            </a:r>
          </a:p>
        </p:txBody>
      </p:sp>
      <p:sp>
        <p:nvSpPr>
          <p:cNvPr id="3" name="Content Placeholder 2"/>
          <p:cNvSpPr>
            <a:spLocks noGrp="1"/>
          </p:cNvSpPr>
          <p:nvPr>
            <p:ph idx="1"/>
          </p:nvPr>
        </p:nvSpPr>
        <p:spPr/>
        <p:txBody>
          <a:bodyPr>
            <a:normAutofit lnSpcReduction="10000"/>
          </a:bodyPr>
          <a:lstStyle/>
          <a:p>
            <a:endParaRPr lang="en-US" dirty="0"/>
          </a:p>
          <a:p>
            <a:r>
              <a:rPr lang="en-US" b="1" dirty="0"/>
              <a:t>Bachelor of Arts in Women’s Studies</a:t>
            </a:r>
          </a:p>
          <a:p>
            <a:endParaRPr lang="en-US" b="1" dirty="0"/>
          </a:p>
          <a:p>
            <a:r>
              <a:rPr lang="en-US" b="1" dirty="0"/>
              <a:t>Minor in Women’s Studies</a:t>
            </a:r>
          </a:p>
          <a:p>
            <a:pPr marL="0" indent="0">
              <a:buNone/>
            </a:pPr>
            <a:r>
              <a:rPr lang="en-US" dirty="0"/>
              <a:t>	The Minor in Women's Studies program 	provides students with the opportunity to 	examine the social, historical, political, and 	cultural experiences of women and men 	from an interdisciplinary perspective.</a:t>
            </a:r>
            <a:endParaRPr lang="en-US" b="1" dirty="0"/>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1174513631"/>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77589-D340-B64C-BB11-D9C58E9188C0}"/>
              </a:ext>
            </a:extLst>
          </p:cNvPr>
          <p:cNvSpPr>
            <a:spLocks noGrp="1"/>
          </p:cNvSpPr>
          <p:nvPr>
            <p:ph type="title"/>
          </p:nvPr>
        </p:nvSpPr>
        <p:spPr/>
        <p:txBody>
          <a:bodyPr/>
          <a:lstStyle/>
          <a:p>
            <a:r>
              <a:rPr lang="en-US" dirty="0">
                <a:solidFill>
                  <a:schemeClr val="accent6"/>
                </a:solidFill>
              </a:rPr>
              <a:t>Student Organizations</a:t>
            </a:r>
          </a:p>
        </p:txBody>
      </p:sp>
      <p:pic>
        <p:nvPicPr>
          <p:cNvPr id="5" name="Content Placeholder 4">
            <a:extLst>
              <a:ext uri="{FF2B5EF4-FFF2-40B4-BE49-F238E27FC236}">
                <a16:creationId xmlns:a16="http://schemas.microsoft.com/office/drawing/2014/main" id="{35F0C8BB-06AA-4E4F-8919-A1A094378F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783" y="1337468"/>
            <a:ext cx="4358217" cy="3268663"/>
          </a:xfrm>
        </p:spPr>
      </p:pic>
      <p:pic>
        <p:nvPicPr>
          <p:cNvPr id="7" name="Picture 6">
            <a:extLst>
              <a:ext uri="{FF2B5EF4-FFF2-40B4-BE49-F238E27FC236}">
                <a16:creationId xmlns:a16="http://schemas.microsoft.com/office/drawing/2014/main" id="{C83A5E2B-C041-7E48-B0DF-39B9EF5C2C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2971800"/>
            <a:ext cx="4927600" cy="3695700"/>
          </a:xfrm>
          <a:prstGeom prst="rect">
            <a:avLst/>
          </a:prstGeom>
        </p:spPr>
      </p:pic>
      <p:sp>
        <p:nvSpPr>
          <p:cNvPr id="8" name="TextBox 7">
            <a:extLst>
              <a:ext uri="{FF2B5EF4-FFF2-40B4-BE49-F238E27FC236}">
                <a16:creationId xmlns:a16="http://schemas.microsoft.com/office/drawing/2014/main" id="{5B32B9C3-CD6B-0C44-9929-7C71BD8D11F1}"/>
              </a:ext>
            </a:extLst>
          </p:cNvPr>
          <p:cNvSpPr txBox="1"/>
          <p:nvPr/>
        </p:nvSpPr>
        <p:spPr>
          <a:xfrm>
            <a:off x="4572000" y="1640721"/>
            <a:ext cx="4591129" cy="369332"/>
          </a:xfrm>
          <a:prstGeom prst="rect">
            <a:avLst/>
          </a:prstGeom>
          <a:noFill/>
        </p:spPr>
        <p:txBody>
          <a:bodyPr wrap="none" rtlCol="0">
            <a:spAutoFit/>
          </a:bodyPr>
          <a:lstStyle/>
          <a:p>
            <a:r>
              <a:rPr lang="en-US" dirty="0"/>
              <a:t>Bilingual Educator Student Organization (BESO)</a:t>
            </a:r>
          </a:p>
        </p:txBody>
      </p:sp>
      <p:sp>
        <p:nvSpPr>
          <p:cNvPr id="9" name="TextBox 8">
            <a:extLst>
              <a:ext uri="{FF2B5EF4-FFF2-40B4-BE49-F238E27FC236}">
                <a16:creationId xmlns:a16="http://schemas.microsoft.com/office/drawing/2014/main" id="{28DCBEB7-DBDF-0D40-8216-EA8432A79351}"/>
              </a:ext>
            </a:extLst>
          </p:cNvPr>
          <p:cNvSpPr txBox="1"/>
          <p:nvPr/>
        </p:nvSpPr>
        <p:spPr>
          <a:xfrm>
            <a:off x="1828800" y="4829539"/>
            <a:ext cx="2114425" cy="369332"/>
          </a:xfrm>
          <a:prstGeom prst="rect">
            <a:avLst/>
          </a:prstGeom>
          <a:noFill/>
        </p:spPr>
        <p:txBody>
          <a:bodyPr wrap="none" rtlCol="0">
            <a:spAutoFit/>
          </a:bodyPr>
          <a:lstStyle/>
          <a:p>
            <a:r>
              <a:rPr lang="en-US" dirty="0"/>
              <a:t>Kappa Delta Pi (KDP)</a:t>
            </a:r>
          </a:p>
        </p:txBody>
      </p:sp>
    </p:spTree>
    <p:extLst>
      <p:ext uri="{BB962C8B-B14F-4D97-AF65-F5344CB8AC3E}">
        <p14:creationId xmlns:p14="http://schemas.microsoft.com/office/powerpoint/2010/main" val="1133681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EC5F0-6D8F-E14E-A4F1-BD2B85CBD300}"/>
              </a:ext>
            </a:extLst>
          </p:cNvPr>
          <p:cNvSpPr>
            <a:spLocks noGrp="1"/>
          </p:cNvSpPr>
          <p:nvPr>
            <p:ph type="title"/>
          </p:nvPr>
        </p:nvSpPr>
        <p:spPr/>
        <p:txBody>
          <a:bodyPr/>
          <a:lstStyle/>
          <a:p>
            <a:r>
              <a:rPr lang="en-US" dirty="0">
                <a:solidFill>
                  <a:schemeClr val="accent6"/>
                </a:solidFill>
              </a:rPr>
              <a:t>Student Success Center</a:t>
            </a:r>
          </a:p>
        </p:txBody>
      </p:sp>
      <p:pic>
        <p:nvPicPr>
          <p:cNvPr id="4" name="Content Placeholder 3">
            <a:extLst>
              <a:ext uri="{FF2B5EF4-FFF2-40B4-BE49-F238E27FC236}">
                <a16:creationId xmlns:a16="http://schemas.microsoft.com/office/drawing/2014/main" id="{7EE8BA6F-87F6-114D-A09F-E8771F7D2646}"/>
              </a:ext>
            </a:extLst>
          </p:cNvPr>
          <p:cNvPicPr>
            <a:picLocks noGrp="1" noChangeAspect="1"/>
          </p:cNvPicPr>
          <p:nvPr>
            <p:ph idx="1"/>
          </p:nvPr>
        </p:nvPicPr>
        <p:blipFill>
          <a:blip r:embed="rId2"/>
          <a:stretch>
            <a:fillRect/>
          </a:stretch>
        </p:blipFill>
        <p:spPr>
          <a:xfrm>
            <a:off x="1028700" y="1600200"/>
            <a:ext cx="7086600" cy="2590800"/>
          </a:xfrm>
          <a:prstGeom prst="rect">
            <a:avLst/>
          </a:prstGeom>
        </p:spPr>
      </p:pic>
      <p:sp>
        <p:nvSpPr>
          <p:cNvPr id="5" name="TextBox 4">
            <a:extLst>
              <a:ext uri="{FF2B5EF4-FFF2-40B4-BE49-F238E27FC236}">
                <a16:creationId xmlns:a16="http://schemas.microsoft.com/office/drawing/2014/main" id="{5DCAFE39-05DC-5740-89A2-D14827832E06}"/>
              </a:ext>
            </a:extLst>
          </p:cNvPr>
          <p:cNvSpPr txBox="1"/>
          <p:nvPr/>
        </p:nvSpPr>
        <p:spPr>
          <a:xfrm>
            <a:off x="457200" y="4395162"/>
            <a:ext cx="8305800" cy="1754326"/>
          </a:xfrm>
          <a:prstGeom prst="rect">
            <a:avLst/>
          </a:prstGeom>
          <a:noFill/>
        </p:spPr>
        <p:txBody>
          <a:bodyPr wrap="square" rtlCol="0">
            <a:spAutoFit/>
          </a:bodyPr>
          <a:lstStyle/>
          <a:p>
            <a:pPr algn="ctr"/>
            <a:r>
              <a:rPr lang="en-US" b="1" dirty="0"/>
              <a:t>OUR MISSION</a:t>
            </a:r>
            <a:endParaRPr lang="en-US" dirty="0"/>
          </a:p>
          <a:p>
            <a:pPr marL="285750" indent="-285750">
              <a:buFont typeface="Arial" panose="020B0604020202020204" pitchFamily="34" charset="0"/>
              <a:buChar char="•"/>
            </a:pPr>
            <a:r>
              <a:rPr lang="en-US" dirty="0"/>
              <a:t>To facilitate </a:t>
            </a:r>
            <a:r>
              <a:rPr lang="en-US" b="1" dirty="0"/>
              <a:t>undergraduate students’</a:t>
            </a:r>
            <a:r>
              <a:rPr lang="en-US" dirty="0"/>
              <a:t> successful academic transition </a:t>
            </a:r>
            <a:r>
              <a:rPr lang="en-US" b="1" dirty="0"/>
              <a:t>from entry into the University to graduation</a:t>
            </a:r>
            <a:r>
              <a:rPr lang="en-US" dirty="0"/>
              <a:t>.</a:t>
            </a:r>
          </a:p>
          <a:p>
            <a:pPr marL="285750" indent="-285750">
              <a:buFont typeface="Arial" panose="020B0604020202020204" pitchFamily="34" charset="0"/>
              <a:buChar char="•"/>
            </a:pPr>
            <a:r>
              <a:rPr lang="en-US" dirty="0"/>
              <a:t>To support and mentor </a:t>
            </a:r>
            <a:r>
              <a:rPr lang="en-US" b="1" dirty="0"/>
              <a:t>students</a:t>
            </a:r>
            <a:r>
              <a:rPr lang="en-US" dirty="0"/>
              <a:t> </a:t>
            </a:r>
            <a:r>
              <a:rPr lang="en-US" b="1" dirty="0"/>
              <a:t>in how to best meet their identified career goals.</a:t>
            </a:r>
          </a:p>
          <a:p>
            <a:pPr marL="285750" indent="-285750">
              <a:buFont typeface="Arial" panose="020B0604020202020204" pitchFamily="34" charset="0"/>
              <a:buChar char="•"/>
            </a:pPr>
            <a:r>
              <a:rPr lang="en-US" dirty="0"/>
              <a:t>To identify opportunities </a:t>
            </a:r>
            <a:r>
              <a:rPr lang="en-US" b="1" dirty="0"/>
              <a:t>for undergraduate students to further develop their engagement and leadership academic experiences.</a:t>
            </a:r>
            <a:endParaRPr lang="en-US" dirty="0"/>
          </a:p>
        </p:txBody>
      </p:sp>
    </p:spTree>
    <p:extLst>
      <p:ext uri="{BB962C8B-B14F-4D97-AF65-F5344CB8AC3E}">
        <p14:creationId xmlns:p14="http://schemas.microsoft.com/office/powerpoint/2010/main" val="3677208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71944"/>
            <a:ext cx="8839200" cy="1143000"/>
          </a:xfrm>
        </p:spPr>
        <p:txBody>
          <a:bodyPr>
            <a:normAutofit fontScale="90000"/>
          </a:bodyPr>
          <a:lstStyle/>
          <a:p>
            <a:r>
              <a:rPr lang="en-US" sz="3600" dirty="0">
                <a:solidFill>
                  <a:schemeClr val="accent6"/>
                </a:solidFill>
              </a:rPr>
              <a:t>Academy for Teacher Excellence Research Center</a:t>
            </a:r>
          </a:p>
        </p:txBody>
      </p:sp>
      <p:sp>
        <p:nvSpPr>
          <p:cNvPr id="3" name="Content Placeholder 2"/>
          <p:cNvSpPr>
            <a:spLocks noGrp="1"/>
          </p:cNvSpPr>
          <p:nvPr>
            <p:ph idx="1"/>
          </p:nvPr>
        </p:nvSpPr>
        <p:spPr>
          <a:xfrm>
            <a:off x="457200" y="1263722"/>
            <a:ext cx="8229600" cy="4862442"/>
          </a:xfrm>
        </p:spPr>
        <p:txBody>
          <a:bodyPr>
            <a:normAutofit/>
          </a:bodyPr>
          <a:lstStyle/>
          <a:p>
            <a:pPr marL="0" indent="0">
              <a:buNone/>
            </a:pPr>
            <a:endParaRPr lang="en-US" dirty="0"/>
          </a:p>
          <a:p>
            <a:pPr marL="0" indent="0">
              <a:buNone/>
            </a:pPr>
            <a:endParaRPr lang="en-US" dirty="0"/>
          </a:p>
          <a:p>
            <a:pPr marL="0" indent="0">
              <a:buNone/>
            </a:pPr>
            <a:endParaRPr lang="en-US" dirty="0"/>
          </a:p>
        </p:txBody>
      </p:sp>
      <p:sp>
        <p:nvSpPr>
          <p:cNvPr id="7" name="Content Placeholder 2">
            <a:extLst>
              <a:ext uri="{FF2B5EF4-FFF2-40B4-BE49-F238E27FC236}">
                <a16:creationId xmlns:a16="http://schemas.microsoft.com/office/drawing/2014/main" id="{13620CCD-CF2A-074A-8C29-81A928F5B2FB}"/>
              </a:ext>
            </a:extLst>
          </p:cNvPr>
          <p:cNvSpPr txBox="1">
            <a:spLocks/>
          </p:cNvSpPr>
          <p:nvPr/>
        </p:nvSpPr>
        <p:spPr>
          <a:xfrm>
            <a:off x="152400" y="1514944"/>
            <a:ext cx="8839200" cy="2438399"/>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lgn="ctr">
              <a:buFont typeface="Arial"/>
              <a:buNone/>
            </a:pPr>
            <a:r>
              <a:rPr lang="en-US" sz="3000" b="1" dirty="0"/>
              <a:t>Teacher Academy Learning Community (TALC)</a:t>
            </a:r>
          </a:p>
          <a:p>
            <a:pPr marL="57150" indent="0" algn="ctr">
              <a:buFont typeface="Arial"/>
              <a:buNone/>
            </a:pPr>
            <a:endParaRPr lang="en-US" sz="3000" dirty="0"/>
          </a:p>
          <a:p>
            <a:pPr marL="57150" indent="0" algn="ctr">
              <a:buFont typeface="Arial"/>
              <a:buNone/>
            </a:pPr>
            <a:r>
              <a:rPr lang="en-US" sz="3000" dirty="0"/>
              <a:t>Student support division of the Academy for Teacher Excellence Research Center committed to supporting high school and undergraduate and graduate students as they face the academic, emotional, and psychosocial challenges that may occur while completing a college education.</a:t>
            </a:r>
          </a:p>
        </p:txBody>
      </p:sp>
      <p:pic>
        <p:nvPicPr>
          <p:cNvPr id="8" name="Picture 2">
            <a:extLst>
              <a:ext uri="{FF2B5EF4-FFF2-40B4-BE49-F238E27FC236}">
                <a16:creationId xmlns:a16="http://schemas.microsoft.com/office/drawing/2014/main" id="{C85E40B5-7D5F-6E48-8E0C-8D217B3F22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3787849"/>
            <a:ext cx="3116176" cy="2895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a:extLst>
              <a:ext uri="{FF2B5EF4-FFF2-40B4-BE49-F238E27FC236}">
                <a16:creationId xmlns:a16="http://schemas.microsoft.com/office/drawing/2014/main" id="{2E77B2C5-5149-F342-99CD-36DF6A8461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007021" y="4142046"/>
            <a:ext cx="2833576" cy="2125182"/>
          </a:xfrm>
          <a:prstGeom prst="rect">
            <a:avLst/>
          </a:prstGeom>
        </p:spPr>
      </p:pic>
      <p:pic>
        <p:nvPicPr>
          <p:cNvPr id="10" name="Picture 9">
            <a:extLst>
              <a:ext uri="{FF2B5EF4-FFF2-40B4-BE49-F238E27FC236}">
                <a16:creationId xmlns:a16="http://schemas.microsoft.com/office/drawing/2014/main" id="{EA054223-2488-C346-8213-910A086CC06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3068" r="6514"/>
          <a:stretch/>
        </p:blipFill>
        <p:spPr>
          <a:xfrm>
            <a:off x="5589181" y="3809999"/>
            <a:ext cx="3402419" cy="2811425"/>
          </a:xfrm>
          <a:prstGeom prst="rect">
            <a:avLst/>
          </a:prstGeom>
        </p:spPr>
      </p:pic>
    </p:spTree>
    <p:custDataLst>
      <p:tags r:id="rId1"/>
    </p:custDataLst>
    <p:extLst>
      <p:ext uri="{BB962C8B-B14F-4D97-AF65-F5344CB8AC3E}">
        <p14:creationId xmlns:p14="http://schemas.microsoft.com/office/powerpoint/2010/main" val="3822344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292"/>
            <a:ext cx="8229600" cy="1143000"/>
          </a:xfrm>
        </p:spPr>
        <p:txBody>
          <a:bodyPr>
            <a:normAutofit/>
          </a:bodyPr>
          <a:lstStyle/>
          <a:p>
            <a:r>
              <a:rPr lang="en-US" dirty="0">
                <a:solidFill>
                  <a:schemeClr val="accent6"/>
                </a:solidFill>
              </a:rPr>
              <a:t>Benefits of TALC</a:t>
            </a:r>
          </a:p>
        </p:txBody>
      </p:sp>
      <p:sp>
        <p:nvSpPr>
          <p:cNvPr id="3" name="Content Placeholder 2"/>
          <p:cNvSpPr>
            <a:spLocks noGrp="1"/>
          </p:cNvSpPr>
          <p:nvPr>
            <p:ph idx="1"/>
          </p:nvPr>
        </p:nvSpPr>
        <p:spPr>
          <a:xfrm>
            <a:off x="457200" y="1263722"/>
            <a:ext cx="8229600" cy="4862442"/>
          </a:xfrm>
        </p:spPr>
        <p:txBody>
          <a:bodyPr>
            <a:normAutofit/>
          </a:bodyPr>
          <a:lstStyle/>
          <a:p>
            <a:pPr marL="0" indent="0">
              <a:buNone/>
            </a:pPr>
            <a:endParaRPr lang="en-US" dirty="0"/>
          </a:p>
          <a:p>
            <a:pPr marL="0" indent="0">
              <a:buNone/>
            </a:pPr>
            <a:endParaRPr lang="en-US" dirty="0"/>
          </a:p>
          <a:p>
            <a:pPr marL="0" indent="0">
              <a:buNone/>
            </a:pPr>
            <a:endParaRPr lang="en-US" dirty="0"/>
          </a:p>
        </p:txBody>
      </p:sp>
      <p:sp>
        <p:nvSpPr>
          <p:cNvPr id="7" name="Content Placeholder 2">
            <a:extLst>
              <a:ext uri="{FF2B5EF4-FFF2-40B4-BE49-F238E27FC236}">
                <a16:creationId xmlns:a16="http://schemas.microsoft.com/office/drawing/2014/main" id="{B12539B1-181B-A249-A9EE-366942209E84}"/>
              </a:ext>
            </a:extLst>
          </p:cNvPr>
          <p:cNvSpPr txBox="1">
            <a:spLocks/>
          </p:cNvSpPr>
          <p:nvPr/>
        </p:nvSpPr>
        <p:spPr>
          <a:xfrm>
            <a:off x="152400" y="1295401"/>
            <a:ext cx="8839200" cy="2743199"/>
          </a:xfrm>
          <a:prstGeom prst="rect">
            <a:avLst/>
          </a:prstGeom>
        </p:spPr>
        <p:txBody>
          <a:bodyPr vert="horz" lIns="91440" tIns="45720" rIns="91440" bIns="45720" numCol="2"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5035" lvl="1" indent="-457200">
              <a:buClr>
                <a:schemeClr val="tx1">
                  <a:shade val="95000"/>
                </a:schemeClr>
              </a:buClr>
              <a:buFont typeface="Arial" panose="020B0604020202020204" pitchFamily="34" charset="0"/>
              <a:buChar char="•"/>
              <a:defRPr/>
            </a:pPr>
            <a:r>
              <a:rPr lang="en-US" sz="2700" dirty="0"/>
              <a:t>Textbook lending</a:t>
            </a:r>
          </a:p>
          <a:p>
            <a:pPr marL="915035" lvl="1" indent="-457200">
              <a:buClr>
                <a:schemeClr val="tx1">
                  <a:shade val="95000"/>
                </a:schemeClr>
              </a:buClr>
              <a:buFont typeface="Arial" panose="020B0604020202020204" pitchFamily="34" charset="0"/>
              <a:buChar char="•"/>
              <a:defRPr/>
            </a:pPr>
            <a:r>
              <a:rPr lang="en-US" sz="2700" dirty="0"/>
              <a:t>Access to resources and networking opportunities on the </a:t>
            </a:r>
            <a:r>
              <a:rPr lang="en-US" sz="2700" dirty="0" err="1"/>
              <a:t>eCommunity</a:t>
            </a:r>
            <a:r>
              <a:rPr lang="en-US" sz="2700" dirty="0"/>
              <a:t> of Practice </a:t>
            </a:r>
          </a:p>
          <a:p>
            <a:pPr marL="915035" lvl="1" indent="-457200">
              <a:buClr>
                <a:schemeClr val="tx1">
                  <a:shade val="95000"/>
                </a:schemeClr>
              </a:buClr>
              <a:buFont typeface="Arial" panose="020B0604020202020204" pitchFamily="34" charset="0"/>
              <a:buChar char="•"/>
              <a:defRPr/>
            </a:pPr>
            <a:r>
              <a:rPr lang="en-US" sz="2700" dirty="0"/>
              <a:t>Free workshops and trainings</a:t>
            </a:r>
          </a:p>
          <a:p>
            <a:pPr marL="915035" lvl="1" indent="-457200">
              <a:buClr>
                <a:schemeClr val="tx1">
                  <a:shade val="95000"/>
                </a:schemeClr>
              </a:buClr>
              <a:buFont typeface="Arial" panose="020B0604020202020204" pitchFamily="34" charset="0"/>
              <a:buChar char="•"/>
              <a:defRPr/>
            </a:pPr>
            <a:r>
              <a:rPr lang="en-US" sz="2700" dirty="0"/>
              <a:t>Service learning opportunities through informal learning clubs</a:t>
            </a:r>
          </a:p>
          <a:p>
            <a:pPr marL="915035" lvl="1" indent="-457200">
              <a:buClr>
                <a:schemeClr val="tx1">
                  <a:shade val="95000"/>
                </a:schemeClr>
              </a:buClr>
              <a:buFont typeface="Arial" panose="020B0604020202020204" pitchFamily="34" charset="0"/>
              <a:buChar char="•"/>
              <a:defRPr/>
            </a:pPr>
            <a:r>
              <a:rPr lang="en-US" sz="2700" dirty="0"/>
              <a:t>Mentoring from graduate students and alumni</a:t>
            </a:r>
          </a:p>
          <a:p>
            <a:pPr marL="915035" lvl="1" indent="-457200">
              <a:buClr>
                <a:schemeClr val="tx1">
                  <a:shade val="95000"/>
                </a:schemeClr>
              </a:buClr>
              <a:buFont typeface="Arial" panose="020B0604020202020204" pitchFamily="34" charset="0"/>
              <a:buChar char="•"/>
              <a:defRPr/>
            </a:pPr>
            <a:r>
              <a:rPr lang="en-US" sz="2700" dirty="0"/>
              <a:t>College Career Transition Guidance</a:t>
            </a:r>
          </a:p>
        </p:txBody>
      </p:sp>
      <p:pic>
        <p:nvPicPr>
          <p:cNvPr id="8" name="Picture 7">
            <a:extLst>
              <a:ext uri="{FF2B5EF4-FFF2-40B4-BE49-F238E27FC236}">
                <a16:creationId xmlns:a16="http://schemas.microsoft.com/office/drawing/2014/main" id="{86B50D67-9F2E-7847-B763-C68D1FDAD4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388" y="4317925"/>
            <a:ext cx="3033240" cy="2015573"/>
          </a:xfrm>
          <a:prstGeom prst="rect">
            <a:avLst/>
          </a:prstGeom>
        </p:spPr>
      </p:pic>
      <p:pic>
        <p:nvPicPr>
          <p:cNvPr id="9" name="Picture 8">
            <a:extLst>
              <a:ext uri="{FF2B5EF4-FFF2-40B4-BE49-F238E27FC236}">
                <a16:creationId xmlns:a16="http://schemas.microsoft.com/office/drawing/2014/main" id="{05E3099F-36FD-0A41-AF9B-46A0B7A6F5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8228" y="3610456"/>
            <a:ext cx="1899384" cy="2858386"/>
          </a:xfrm>
          <a:prstGeom prst="rect">
            <a:avLst/>
          </a:prstGeom>
        </p:spPr>
      </p:pic>
      <p:pic>
        <p:nvPicPr>
          <p:cNvPr id="10" name="Picture 9">
            <a:extLst>
              <a:ext uri="{FF2B5EF4-FFF2-40B4-BE49-F238E27FC236}">
                <a16:creationId xmlns:a16="http://schemas.microsoft.com/office/drawing/2014/main" id="{6EDDF2F4-3FB5-AA4F-894F-1593FD5D41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70476" y="4317924"/>
            <a:ext cx="3587136" cy="2015573"/>
          </a:xfrm>
          <a:prstGeom prst="rect">
            <a:avLst/>
          </a:prstGeom>
        </p:spPr>
      </p:pic>
    </p:spTree>
    <p:custDataLst>
      <p:tags r:id="rId1"/>
    </p:custDataLst>
    <p:extLst>
      <p:ext uri="{BB962C8B-B14F-4D97-AF65-F5344CB8AC3E}">
        <p14:creationId xmlns:p14="http://schemas.microsoft.com/office/powerpoint/2010/main" val="3255040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a:cxnSpLocks/>
          </p:cNvCxnSpPr>
          <p:nvPr/>
        </p:nvCxnSpPr>
        <p:spPr>
          <a:xfrm flipH="1">
            <a:off x="2899075" y="4388548"/>
            <a:ext cx="3345849" cy="0"/>
          </a:xfrm>
          <a:prstGeom prst="line">
            <a:avLst/>
          </a:prstGeom>
          <a:ln w="25400">
            <a:solidFill>
              <a:srgbClr val="F15A22"/>
            </a:solidFill>
          </a:ln>
        </p:spPr>
        <p:style>
          <a:lnRef idx="2">
            <a:schemeClr val="accent1"/>
          </a:lnRef>
          <a:fillRef idx="0">
            <a:schemeClr val="accent1"/>
          </a:fillRef>
          <a:effectRef idx="1">
            <a:schemeClr val="accent1"/>
          </a:effectRef>
          <a:fontRef idx="minor">
            <a:schemeClr val="tx1"/>
          </a:fontRef>
        </p:style>
      </p:cxnSp>
      <p:pic>
        <p:nvPicPr>
          <p:cNvPr id="6" name="Picture 5" descr="cid:44c18e9c-e2f9-4b8b-b76b-05c8e33bc795@namprd08.prod.outlook.com"/>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18530" y="936702"/>
            <a:ext cx="8106935" cy="4535396"/>
          </a:xfrm>
          <a:prstGeom prst="rect">
            <a:avLst/>
          </a:prstGeom>
          <a:noFill/>
          <a:ln>
            <a:noFill/>
          </a:ln>
        </p:spPr>
      </p:pic>
      <p:pic>
        <p:nvPicPr>
          <p:cNvPr id="8" name="Picture 7">
            <a:extLst>
              <a:ext uri="{FF2B5EF4-FFF2-40B4-BE49-F238E27FC236}">
                <a16:creationId xmlns:a16="http://schemas.microsoft.com/office/drawing/2014/main" id="{83CFCFB5-5FF7-9541-9813-4733F3B515CE}"/>
              </a:ext>
            </a:extLst>
          </p:cNvPr>
          <p:cNvPicPr>
            <a:picLocks noChangeAspect="1"/>
          </p:cNvPicPr>
          <p:nvPr/>
        </p:nvPicPr>
        <p:blipFill>
          <a:blip r:embed="rId5"/>
          <a:stretch>
            <a:fillRect/>
          </a:stretch>
        </p:blipFill>
        <p:spPr>
          <a:xfrm>
            <a:off x="3822621" y="0"/>
            <a:ext cx="1498755" cy="1703503"/>
          </a:xfrm>
          <a:prstGeom prst="rect">
            <a:avLst/>
          </a:prstGeom>
        </p:spPr>
      </p:pic>
      <p:sp>
        <p:nvSpPr>
          <p:cNvPr id="19" name="TextBox 18"/>
          <p:cNvSpPr txBox="1"/>
          <p:nvPr/>
        </p:nvSpPr>
        <p:spPr>
          <a:xfrm>
            <a:off x="-2" y="5363480"/>
            <a:ext cx="9144000" cy="1200329"/>
          </a:xfrm>
          <a:prstGeom prst="rect">
            <a:avLst/>
          </a:prstGeom>
          <a:noFill/>
        </p:spPr>
        <p:txBody>
          <a:bodyPr wrap="square" rtlCol="0" anchor="t">
            <a:spAutoFit/>
          </a:bodyPr>
          <a:lstStyle/>
          <a:p>
            <a:pPr algn="ctr"/>
            <a:r>
              <a:rPr lang="en-US" sz="4000" i="1" dirty="0">
                <a:solidFill>
                  <a:schemeClr val="bg1"/>
                </a:solidFill>
                <a:latin typeface="Abadi"/>
                <a:cs typeface="Helvetica"/>
              </a:rPr>
              <a:t>A day in the UTSA-NISD Residency life </a:t>
            </a:r>
            <a:endParaRPr lang="en-US" sz="4000" dirty="0">
              <a:solidFill>
                <a:schemeClr val="bg1"/>
              </a:solidFill>
              <a:latin typeface="Abadi"/>
              <a:cs typeface="Helvetica"/>
            </a:endParaRPr>
          </a:p>
          <a:p>
            <a:pPr algn="ctr"/>
            <a:r>
              <a:rPr lang="en-US" sz="3200" dirty="0">
                <a:solidFill>
                  <a:schemeClr val="bg1"/>
                </a:solidFill>
                <a:latin typeface="Abadi"/>
                <a:cs typeface="Helvetica"/>
              </a:rPr>
              <a:t>Teacher Residency Model 2.0 </a:t>
            </a:r>
            <a:endParaRPr lang="en-US" sz="3200" i="1" dirty="0">
              <a:solidFill>
                <a:schemeClr val="bg1"/>
              </a:solidFill>
              <a:latin typeface="Abadi"/>
              <a:cs typeface="Helvetica"/>
            </a:endParaRPr>
          </a:p>
        </p:txBody>
      </p:sp>
    </p:spTree>
    <p:extLst>
      <p:ext uri="{BB962C8B-B14F-4D97-AF65-F5344CB8AC3E}">
        <p14:creationId xmlns:p14="http://schemas.microsoft.com/office/powerpoint/2010/main" val="658043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AAA00F-9EAB-B644-BA3F-119A806A1BE4}"/>
              </a:ext>
            </a:extLst>
          </p:cNvPr>
          <p:cNvSpPr>
            <a:spLocks noGrp="1"/>
          </p:cNvSpPr>
          <p:nvPr>
            <p:ph type="body" sz="quarter" idx="10"/>
          </p:nvPr>
        </p:nvSpPr>
        <p:spPr/>
        <p:txBody>
          <a:bodyPr/>
          <a:lstStyle/>
          <a:p>
            <a:endParaRPr lang="en-US"/>
          </a:p>
        </p:txBody>
      </p:sp>
      <p:sp>
        <p:nvSpPr>
          <p:cNvPr id="3" name="Title 1">
            <a:extLst>
              <a:ext uri="{FF2B5EF4-FFF2-40B4-BE49-F238E27FC236}">
                <a16:creationId xmlns:a16="http://schemas.microsoft.com/office/drawing/2014/main" id="{7808F516-4003-124A-884A-F3112E91FE22}"/>
              </a:ext>
            </a:extLst>
          </p:cNvPr>
          <p:cNvSpPr txBox="1">
            <a:spLocks/>
          </p:cNvSpPr>
          <p:nvPr/>
        </p:nvSpPr>
        <p:spPr>
          <a:xfrm>
            <a:off x="457200" y="274638"/>
            <a:ext cx="8229600" cy="7709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accent6"/>
                </a:solidFill>
                <a:ea typeface="ＭＳ Ｐゴシック" pitchFamily="34" charset="-128"/>
              </a:rPr>
              <a:t>Curriculum Collection at UTSA Libraries</a:t>
            </a:r>
          </a:p>
        </p:txBody>
      </p:sp>
      <p:sp>
        <p:nvSpPr>
          <p:cNvPr id="4" name="Content Placeholder 2">
            <a:extLst>
              <a:ext uri="{FF2B5EF4-FFF2-40B4-BE49-F238E27FC236}">
                <a16:creationId xmlns:a16="http://schemas.microsoft.com/office/drawing/2014/main" id="{46FD243C-858E-8F49-A25C-95670F91554A}"/>
              </a:ext>
            </a:extLst>
          </p:cNvPr>
          <p:cNvSpPr txBox="1">
            <a:spLocks/>
          </p:cNvSpPr>
          <p:nvPr/>
        </p:nvSpPr>
        <p:spPr>
          <a:xfrm>
            <a:off x="381000" y="840043"/>
            <a:ext cx="4800600" cy="204883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600" dirty="0">
              <a:ea typeface="ＭＳ Ｐゴシック" pitchFamily="34" charset="-128"/>
            </a:endParaRPr>
          </a:p>
          <a:p>
            <a:r>
              <a:rPr lang="en-US" sz="2400" dirty="0">
                <a:ea typeface="ＭＳ Ｐゴシック" pitchFamily="34" charset="-128"/>
              </a:rPr>
              <a:t>Students can explore and check out curriculum and instructional resources needed for field experiences and clinical teaching.</a:t>
            </a:r>
          </a:p>
          <a:p>
            <a:endParaRPr lang="en-US" sz="1600" dirty="0">
              <a:ea typeface="ＭＳ Ｐゴシック" pitchFamily="34" charset="-128"/>
            </a:endParaRPr>
          </a:p>
          <a:p>
            <a:endParaRPr lang="en-US" sz="1600" dirty="0">
              <a:ea typeface="ＭＳ Ｐゴシック" pitchFamily="34" charset="-128"/>
            </a:endParaRPr>
          </a:p>
          <a:p>
            <a:endParaRPr lang="en-US" sz="1600" dirty="0">
              <a:ea typeface="ＭＳ Ｐゴシック" pitchFamily="34" charset="-128"/>
            </a:endParaRPr>
          </a:p>
          <a:p>
            <a:endParaRPr lang="en-US" sz="1600" dirty="0">
              <a:ea typeface="ＭＳ Ｐゴシック" pitchFamily="34" charset="-128"/>
            </a:endParaRPr>
          </a:p>
        </p:txBody>
      </p:sp>
      <p:pic>
        <p:nvPicPr>
          <p:cNvPr id="6" name="Picture 5">
            <a:extLst>
              <a:ext uri="{FF2B5EF4-FFF2-40B4-BE49-F238E27FC236}">
                <a16:creationId xmlns:a16="http://schemas.microsoft.com/office/drawing/2014/main" id="{D1DB22D7-A5FD-A146-A5DC-FF1047F256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376" y="916118"/>
            <a:ext cx="2264198" cy="3415165"/>
          </a:xfrm>
          <a:prstGeom prst="rect">
            <a:avLst/>
          </a:prstGeom>
        </p:spPr>
      </p:pic>
      <p:pic>
        <p:nvPicPr>
          <p:cNvPr id="8" name="Picture 7">
            <a:extLst>
              <a:ext uri="{FF2B5EF4-FFF2-40B4-BE49-F238E27FC236}">
                <a16:creationId xmlns:a16="http://schemas.microsoft.com/office/drawing/2014/main" id="{917DA6F5-8D48-194A-A13A-C9586D22E2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234" y="2888876"/>
            <a:ext cx="3086418" cy="1843277"/>
          </a:xfrm>
          <a:prstGeom prst="rect">
            <a:avLst/>
          </a:prstGeom>
        </p:spPr>
      </p:pic>
      <p:pic>
        <p:nvPicPr>
          <p:cNvPr id="10" name="Picture 9">
            <a:extLst>
              <a:ext uri="{FF2B5EF4-FFF2-40B4-BE49-F238E27FC236}">
                <a16:creationId xmlns:a16="http://schemas.microsoft.com/office/drawing/2014/main" id="{AE7376D6-F4D6-C040-8978-991925F1EF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7800" y="2888876"/>
            <a:ext cx="2818253" cy="1863073"/>
          </a:xfrm>
          <a:prstGeom prst="rect">
            <a:avLst/>
          </a:prstGeom>
        </p:spPr>
      </p:pic>
      <p:pic>
        <p:nvPicPr>
          <p:cNvPr id="12" name="Picture 11">
            <a:extLst>
              <a:ext uri="{FF2B5EF4-FFF2-40B4-BE49-F238E27FC236}">
                <a16:creationId xmlns:a16="http://schemas.microsoft.com/office/drawing/2014/main" id="{326C3CE1-8BDA-A74E-878A-3519CA91AB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7800" y="4831154"/>
            <a:ext cx="2818253" cy="1864852"/>
          </a:xfrm>
          <a:prstGeom prst="rect">
            <a:avLst/>
          </a:prstGeom>
        </p:spPr>
      </p:pic>
      <p:pic>
        <p:nvPicPr>
          <p:cNvPr id="14" name="Picture 13">
            <a:extLst>
              <a:ext uri="{FF2B5EF4-FFF2-40B4-BE49-F238E27FC236}">
                <a16:creationId xmlns:a16="http://schemas.microsoft.com/office/drawing/2014/main" id="{722EC796-CB3A-8840-8F16-59671AB7C8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0704" y="4831154"/>
            <a:ext cx="2819478" cy="1864852"/>
          </a:xfrm>
          <a:prstGeom prst="rect">
            <a:avLst/>
          </a:prstGeom>
        </p:spPr>
      </p:pic>
      <p:pic>
        <p:nvPicPr>
          <p:cNvPr id="16" name="Picture 15">
            <a:extLst>
              <a:ext uri="{FF2B5EF4-FFF2-40B4-BE49-F238E27FC236}">
                <a16:creationId xmlns:a16="http://schemas.microsoft.com/office/drawing/2014/main" id="{C18316F7-F16B-014C-B9D6-707147BB70B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70202" y="4419600"/>
            <a:ext cx="2756547" cy="1863073"/>
          </a:xfrm>
          <a:prstGeom prst="rect">
            <a:avLst/>
          </a:prstGeom>
        </p:spPr>
      </p:pic>
    </p:spTree>
    <p:extLst>
      <p:ext uri="{BB962C8B-B14F-4D97-AF65-F5344CB8AC3E}">
        <p14:creationId xmlns:p14="http://schemas.microsoft.com/office/powerpoint/2010/main" val="1185998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EFB2992-AC00-204B-8908-5FC5BEEDFA8B}"/>
              </a:ext>
            </a:extLst>
          </p:cNvPr>
          <p:cNvSpPr txBox="1">
            <a:spLocks/>
          </p:cNvSpPr>
          <p:nvPr/>
        </p:nvSpPr>
        <p:spPr>
          <a:xfrm>
            <a:off x="457200" y="274638"/>
            <a:ext cx="8229600" cy="7709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accent6"/>
                </a:solidFill>
                <a:ea typeface="ＭＳ Ｐゴシック" pitchFamily="34" charset="-128"/>
              </a:rPr>
              <a:t>COEHD Student Computer Labs</a:t>
            </a:r>
          </a:p>
        </p:txBody>
      </p:sp>
      <p:sp>
        <p:nvSpPr>
          <p:cNvPr id="4" name="Content Placeholder 2">
            <a:extLst>
              <a:ext uri="{FF2B5EF4-FFF2-40B4-BE49-F238E27FC236}">
                <a16:creationId xmlns:a16="http://schemas.microsoft.com/office/drawing/2014/main" id="{547B054C-DC33-5D4C-969D-81B11194983A}"/>
              </a:ext>
            </a:extLst>
          </p:cNvPr>
          <p:cNvSpPr txBox="1">
            <a:spLocks/>
          </p:cNvSpPr>
          <p:nvPr/>
        </p:nvSpPr>
        <p:spPr>
          <a:xfrm>
            <a:off x="260350" y="1036600"/>
            <a:ext cx="8655050" cy="2240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600" dirty="0">
              <a:ea typeface="ＭＳ Ｐゴシック" pitchFamily="34" charset="-128"/>
            </a:endParaRPr>
          </a:p>
          <a:p>
            <a:r>
              <a:rPr lang="en-US" sz="2400" dirty="0">
                <a:ea typeface="ＭＳ Ｐゴシック" pitchFamily="34" charset="-128"/>
              </a:rPr>
              <a:t>Computer labs are available at the Main and Downtown campuses.</a:t>
            </a:r>
          </a:p>
          <a:p>
            <a:r>
              <a:rPr lang="en-US" sz="2400" dirty="0">
                <a:ea typeface="ＭＳ Ｐゴシック" pitchFamily="34" charset="-128"/>
              </a:rPr>
              <a:t>Equipment Loaner Program</a:t>
            </a:r>
          </a:p>
          <a:p>
            <a:r>
              <a:rPr lang="en-US" sz="2400" dirty="0">
                <a:ea typeface="ＭＳ Ｐゴシック" pitchFamily="34" charset="-128"/>
              </a:rPr>
              <a:t>Poster printing and laminating provided</a:t>
            </a:r>
          </a:p>
          <a:p>
            <a:endParaRPr lang="en-US" sz="1600" dirty="0">
              <a:ea typeface="ＭＳ Ｐゴシック" pitchFamily="34" charset="-128"/>
            </a:endParaRPr>
          </a:p>
          <a:p>
            <a:endParaRPr lang="en-US" sz="1600" dirty="0">
              <a:ea typeface="ＭＳ Ｐゴシック" pitchFamily="34" charset="-128"/>
            </a:endParaRPr>
          </a:p>
          <a:p>
            <a:endParaRPr lang="en-US" sz="1600" dirty="0">
              <a:ea typeface="ＭＳ Ｐゴシック" pitchFamily="34" charset="-128"/>
            </a:endParaRPr>
          </a:p>
          <a:p>
            <a:endParaRPr lang="en-US" sz="1600" dirty="0">
              <a:ea typeface="ＭＳ Ｐゴシック" pitchFamily="34" charset="-128"/>
            </a:endParaRPr>
          </a:p>
        </p:txBody>
      </p:sp>
      <p:pic>
        <p:nvPicPr>
          <p:cNvPr id="6" name="Picture 5">
            <a:extLst>
              <a:ext uri="{FF2B5EF4-FFF2-40B4-BE49-F238E27FC236}">
                <a16:creationId xmlns:a16="http://schemas.microsoft.com/office/drawing/2014/main" id="{EA27485B-53D6-A143-AB15-B289C20309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1650" y="3534310"/>
            <a:ext cx="4223750" cy="3167813"/>
          </a:xfrm>
          <a:prstGeom prst="rect">
            <a:avLst/>
          </a:prstGeom>
        </p:spPr>
      </p:pic>
      <p:pic>
        <p:nvPicPr>
          <p:cNvPr id="8" name="Picture 7">
            <a:extLst>
              <a:ext uri="{FF2B5EF4-FFF2-40B4-BE49-F238E27FC236}">
                <a16:creationId xmlns:a16="http://schemas.microsoft.com/office/drawing/2014/main" id="{3EC1488B-EEA1-DE47-84AA-1747A90CCE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350" y="3534310"/>
            <a:ext cx="4223750" cy="3154777"/>
          </a:xfrm>
          <a:prstGeom prst="rect">
            <a:avLst/>
          </a:prstGeom>
        </p:spPr>
      </p:pic>
    </p:spTree>
    <p:extLst>
      <p:ext uri="{BB962C8B-B14F-4D97-AF65-F5344CB8AC3E}">
        <p14:creationId xmlns:p14="http://schemas.microsoft.com/office/powerpoint/2010/main" val="1465749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3600"/>
            <a:ext cx="7772400" cy="1470025"/>
          </a:xfrm>
        </p:spPr>
        <p:txBody>
          <a:bodyPr/>
          <a:lstStyle/>
          <a:p>
            <a:r>
              <a:rPr lang="en-US" b="1" dirty="0"/>
              <a:t>Creating your Student Success</a:t>
            </a:r>
            <a:br>
              <a:rPr lang="en-US" b="1" dirty="0"/>
            </a:br>
            <a:r>
              <a:rPr lang="en-US" b="1" dirty="0"/>
              <a:t>Story </a:t>
            </a:r>
          </a:p>
        </p:txBody>
      </p:sp>
    </p:spTree>
    <p:extLst>
      <p:ext uri="{BB962C8B-B14F-4D97-AF65-F5344CB8AC3E}">
        <p14:creationId xmlns:p14="http://schemas.microsoft.com/office/powerpoint/2010/main" val="426150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Advocacy Board</a:t>
            </a:r>
          </a:p>
        </p:txBody>
      </p:sp>
      <p:sp>
        <p:nvSpPr>
          <p:cNvPr id="3" name="Content Placeholder 2"/>
          <p:cNvSpPr>
            <a:spLocks noGrp="1"/>
          </p:cNvSpPr>
          <p:nvPr>
            <p:ph idx="1"/>
          </p:nvPr>
        </p:nvSpPr>
        <p:spPr/>
        <p:txBody>
          <a:bodyPr/>
          <a:lstStyle/>
          <a:p>
            <a:r>
              <a:rPr lang="en-US" dirty="0"/>
              <a:t>Established student group that works with the College to assist with recruitment and retention initiatives</a:t>
            </a:r>
          </a:p>
          <a:p>
            <a:endParaRPr lang="en-US" dirty="0"/>
          </a:p>
          <a:p>
            <a:r>
              <a:rPr lang="en-US" dirty="0"/>
              <a:t>Assists in facilitating student needs</a:t>
            </a:r>
          </a:p>
          <a:p>
            <a:pPr lvl="1"/>
            <a:r>
              <a:rPr lang="en-US" dirty="0"/>
              <a:t>Transitioning support</a:t>
            </a:r>
          </a:p>
          <a:p>
            <a:pPr lvl="1"/>
            <a:r>
              <a:rPr lang="en-US" dirty="0"/>
              <a:t>Curricular assistance</a:t>
            </a:r>
          </a:p>
          <a:p>
            <a:pPr lvl="1"/>
            <a:r>
              <a:rPr lang="en-US"/>
              <a:t>Consultative collaboration</a:t>
            </a:r>
            <a:endParaRPr lang="en-US" dirty="0"/>
          </a:p>
        </p:txBody>
      </p:sp>
    </p:spTree>
    <p:extLst>
      <p:ext uri="{BB962C8B-B14F-4D97-AF65-F5344CB8AC3E}">
        <p14:creationId xmlns:p14="http://schemas.microsoft.com/office/powerpoint/2010/main" val="3881398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DBF93-B308-A143-9ABF-6E28D3E4FCEC}"/>
              </a:ext>
            </a:extLst>
          </p:cNvPr>
          <p:cNvSpPr>
            <a:spLocks noGrp="1"/>
          </p:cNvSpPr>
          <p:nvPr>
            <p:ph type="title"/>
          </p:nvPr>
        </p:nvSpPr>
        <p:spPr/>
        <p:txBody>
          <a:bodyPr/>
          <a:lstStyle/>
          <a:p>
            <a:r>
              <a:rPr lang="en-US" dirty="0"/>
              <a:t>Questions </a:t>
            </a:r>
          </a:p>
        </p:txBody>
      </p:sp>
      <p:sp>
        <p:nvSpPr>
          <p:cNvPr id="3" name="Content Placeholder 2">
            <a:extLst>
              <a:ext uri="{FF2B5EF4-FFF2-40B4-BE49-F238E27FC236}">
                <a16:creationId xmlns:a16="http://schemas.microsoft.com/office/drawing/2014/main" id="{2E50E7CE-64F6-F142-A708-CE70AFD31DE9}"/>
              </a:ext>
            </a:extLst>
          </p:cNvPr>
          <p:cNvSpPr>
            <a:spLocks noGrp="1"/>
          </p:cNvSpPr>
          <p:nvPr>
            <p:ph idx="1"/>
          </p:nvPr>
        </p:nvSpPr>
        <p:spPr/>
        <p:txBody>
          <a:bodyPr/>
          <a:lstStyle/>
          <a:p>
            <a:pPr marL="0" indent="0">
              <a:buNone/>
            </a:pPr>
            <a:r>
              <a:rPr lang="en-US" dirty="0"/>
              <a:t>Please direct questions to:</a:t>
            </a:r>
          </a:p>
          <a:p>
            <a:pPr marL="0" indent="0">
              <a:buNone/>
            </a:pPr>
            <a:endParaRPr lang="en-US" dirty="0"/>
          </a:p>
          <a:p>
            <a:pPr marL="0" indent="0" algn="ctr">
              <a:buNone/>
            </a:pPr>
            <a:r>
              <a:rPr lang="en-US" dirty="0"/>
              <a:t>Dr. Norma Guerra</a:t>
            </a:r>
          </a:p>
          <a:p>
            <a:pPr marL="0" indent="0" algn="ctr">
              <a:buNone/>
            </a:pPr>
            <a:r>
              <a:rPr lang="en-US" dirty="0"/>
              <a:t>Associate Dean for Undergraduate Studies</a:t>
            </a:r>
          </a:p>
          <a:p>
            <a:pPr marL="0" indent="0" algn="ctr">
              <a:buNone/>
            </a:pPr>
            <a:r>
              <a:rPr lang="en-US" dirty="0">
                <a:hlinkClick r:id="rId2"/>
              </a:rPr>
              <a:t>Norma.Guerra@utsa.edu</a:t>
            </a:r>
            <a:endParaRPr lang="en-US" dirty="0"/>
          </a:p>
          <a:p>
            <a:pPr marL="0" indent="0" algn="ctr">
              <a:buNone/>
            </a:pPr>
            <a:r>
              <a:rPr lang="en-US"/>
              <a:t>(210) 458 - 4416</a:t>
            </a:r>
          </a:p>
        </p:txBody>
      </p:sp>
    </p:spTree>
    <p:extLst>
      <p:ext uri="{BB962C8B-B14F-4D97-AF65-F5344CB8AC3E}">
        <p14:creationId xmlns:p14="http://schemas.microsoft.com/office/powerpoint/2010/main" val="3309708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COEHD Undergraduate Departments/Programs</a:t>
            </a:r>
          </a:p>
        </p:txBody>
      </p:sp>
      <p:sp>
        <p:nvSpPr>
          <p:cNvPr id="3" name="Content Placeholder 2"/>
          <p:cNvSpPr>
            <a:spLocks noGrp="1"/>
          </p:cNvSpPr>
          <p:nvPr>
            <p:ph idx="1"/>
          </p:nvPr>
        </p:nvSpPr>
        <p:spPr>
          <a:xfrm>
            <a:off x="457200" y="2209801"/>
            <a:ext cx="8229600" cy="3429000"/>
          </a:xfrm>
        </p:spPr>
        <p:txBody>
          <a:bodyPr vert="horz" lIns="91440" tIns="45720" rIns="91440" bIns="45720" rtlCol="0" anchor="t">
            <a:normAutofit fontScale="92500" lnSpcReduction="10000"/>
          </a:bodyPr>
          <a:lstStyle/>
          <a:p>
            <a:r>
              <a:rPr lang="en-US" sz="3600" b="1" dirty="0"/>
              <a:t>Interdisciplinary Teaching and Learning</a:t>
            </a:r>
          </a:p>
          <a:p>
            <a:endParaRPr lang="en-US" sz="3600" b="1" dirty="0"/>
          </a:p>
          <a:p>
            <a:r>
              <a:rPr lang="en-US" sz="3600" b="1" dirty="0"/>
              <a:t>Bicultural Bilingual Studies</a:t>
            </a:r>
            <a:endParaRPr lang="en-US" sz="3600" b="1" dirty="0">
              <a:cs typeface="Calibri"/>
            </a:endParaRPr>
          </a:p>
          <a:p>
            <a:endParaRPr lang="en-US" sz="3600" b="1" dirty="0"/>
          </a:p>
          <a:p>
            <a:r>
              <a:rPr lang="en-US" sz="3600" b="1" dirty="0"/>
              <a:t>Race, Gender, Ethnicity, and Sexuality Studies</a:t>
            </a:r>
          </a:p>
          <a:p>
            <a:pPr marL="0" indent="0">
              <a:buNone/>
            </a:pPr>
            <a:endParaRPr lang="en-US" dirty="0"/>
          </a:p>
        </p:txBody>
      </p:sp>
    </p:spTree>
    <p:extLst>
      <p:ext uri="{BB962C8B-B14F-4D97-AF65-F5344CB8AC3E}">
        <p14:creationId xmlns:p14="http://schemas.microsoft.com/office/powerpoint/2010/main" val="3180470548"/>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
            </a:r>
            <a:br>
              <a:rPr lang="en-US" dirty="0"/>
            </a:br>
            <a:r>
              <a:rPr lang="en-US" dirty="0"/>
              <a:t/>
            </a:r>
            <a:br>
              <a:rPr lang="en-US" dirty="0"/>
            </a:br>
            <a:r>
              <a:rPr lang="en-US" dirty="0"/>
              <a:t/>
            </a:r>
            <a:br>
              <a:rPr lang="en-US" dirty="0"/>
            </a:br>
            <a:endParaRPr lang="en-US" dirty="0"/>
          </a:p>
        </p:txBody>
      </p:sp>
      <p:sp>
        <p:nvSpPr>
          <p:cNvPr id="5" name="Content Placeholder 4"/>
          <p:cNvSpPr>
            <a:spLocks noGrp="1"/>
          </p:cNvSpPr>
          <p:nvPr>
            <p:ph idx="1"/>
          </p:nvPr>
        </p:nvSpPr>
        <p:spPr/>
        <p:txBody>
          <a:bodyPr>
            <a:normAutofit/>
          </a:bodyPr>
          <a:lstStyle/>
          <a:p>
            <a:pPr marL="0" indent="0" algn="ctr">
              <a:buNone/>
            </a:pPr>
            <a:r>
              <a:rPr lang="en-US" sz="4800" b="1" dirty="0">
                <a:solidFill>
                  <a:schemeClr val="accent6"/>
                </a:solidFill>
              </a:rPr>
              <a:t>Department of Interdisciplinary Learning and Teaching</a:t>
            </a:r>
            <a:endParaRPr lang="en-US" b="1" dirty="0"/>
          </a:p>
          <a:p>
            <a:pPr marL="0" indent="0" algn="ctr">
              <a:buNone/>
            </a:pPr>
            <a:endParaRPr lang="en-US" sz="3600" dirty="0"/>
          </a:p>
          <a:p>
            <a:pPr marL="0" indent="0" algn="ctr">
              <a:buNone/>
            </a:pPr>
            <a:r>
              <a:rPr lang="en-US" sz="3600" dirty="0"/>
              <a:t>MB 2.212</a:t>
            </a:r>
            <a:endParaRPr lang="en-US" sz="4000" dirty="0"/>
          </a:p>
          <a:p>
            <a:pPr marL="0" indent="0" algn="ctr">
              <a:buNone/>
            </a:pPr>
            <a:r>
              <a:rPr lang="en-US" sz="3600" dirty="0"/>
              <a:t>(210) 458-5969</a:t>
            </a:r>
          </a:p>
        </p:txBody>
      </p:sp>
      <p:pic>
        <p:nvPicPr>
          <p:cNvPr id="6" name="Picture 5" descr="COEHD Logo-White.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28600"/>
            <a:ext cx="6030087" cy="1507522"/>
          </a:xfrm>
          <a:prstGeom prst="rect">
            <a:avLst/>
          </a:prstGeom>
        </p:spPr>
      </p:pic>
    </p:spTree>
    <p:extLst>
      <p:ext uri="{BB962C8B-B14F-4D97-AF65-F5344CB8AC3E}">
        <p14:creationId xmlns:p14="http://schemas.microsoft.com/office/powerpoint/2010/main" val="1587304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Bachelor of Arts Degree </a:t>
            </a:r>
            <a:br>
              <a:rPr lang="en-US" sz="3200" b="1" dirty="0"/>
            </a:br>
            <a:r>
              <a:rPr lang="en-US" sz="3200" b="1" dirty="0"/>
              <a:t>in Interdisciplinary Studies </a:t>
            </a:r>
            <a:r>
              <a:rPr lang="en-US" sz="3200" b="1" i="1" u="sng" dirty="0"/>
              <a:t>with</a:t>
            </a:r>
            <a:r>
              <a:rPr lang="en-US" sz="3200" b="1" dirty="0"/>
              <a:t> Certification</a:t>
            </a:r>
            <a:r>
              <a:rPr lang="en-US" sz="3200" dirty="0"/>
              <a:t/>
            </a:r>
            <a:br>
              <a:rPr lang="en-US" sz="3200" dirty="0"/>
            </a:br>
            <a:endParaRPr lang="en-US" sz="3200"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6789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Secondary Certification (grades 7–12)</a:t>
            </a:r>
          </a:p>
        </p:txBody>
      </p:sp>
      <p:graphicFrame>
        <p:nvGraphicFramePr>
          <p:cNvPr id="3" name="Content Placeholder 2"/>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0151422"/>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pPr>
              <a:defRPr/>
            </a:pPr>
            <a:r>
              <a:rPr lang="en-US" sz="3600" b="1" dirty="0"/>
              <a:t>Undergraduate Degree Programs </a:t>
            </a:r>
            <a:br>
              <a:rPr lang="en-US" sz="3600" b="1" dirty="0"/>
            </a:br>
            <a:r>
              <a:rPr lang="en-US" sz="3600" b="1" i="1" u="sng" dirty="0"/>
              <a:t>without</a:t>
            </a:r>
            <a:r>
              <a:rPr lang="en-US" sz="3600" b="1" dirty="0"/>
              <a:t> Certification</a:t>
            </a:r>
          </a:p>
        </p:txBody>
      </p:sp>
      <p:graphicFrame>
        <p:nvGraphicFramePr>
          <p:cNvPr id="3" name="Content Placeholder 2"/>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2465402"/>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a:t>BA in Multicultural Early Childhood Development</a:t>
            </a: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2645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pPr eaLnBrk="1" hangingPunct="1"/>
            <a:r>
              <a:rPr lang="en-US" sz="3600" b="1" dirty="0">
                <a:ea typeface="ＭＳ Ｐゴシック" pitchFamily="34" charset="-128"/>
              </a:rPr>
              <a:t>La Plaza de </a:t>
            </a:r>
            <a:r>
              <a:rPr lang="en-US" sz="3600" b="1" dirty="0" err="1">
                <a:ea typeface="ＭＳ Ｐゴシック" pitchFamily="34" charset="-128"/>
              </a:rPr>
              <a:t>Lectura</a:t>
            </a:r>
            <a:endParaRPr lang="en-US" sz="3600" b="1" dirty="0">
              <a:ea typeface="ＭＳ Ｐゴシック" pitchFamily="34" charset="-128"/>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0665" y="1600200"/>
            <a:ext cx="6802670" cy="4525963"/>
          </a:xfrm>
        </p:spPr>
      </p:pic>
    </p:spTree>
    <p:extLst>
      <p:ext uri="{BB962C8B-B14F-4D97-AF65-F5344CB8AC3E}">
        <p14:creationId xmlns:p14="http://schemas.microsoft.com/office/powerpoint/2010/main" val="40305732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4743</TotalTime>
  <Words>803</Words>
  <Application>Microsoft Office PowerPoint</Application>
  <PresentationFormat>On-screen Show (4:3)</PresentationFormat>
  <Paragraphs>151</Paragraphs>
  <Slides>27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ＭＳ Ｐゴシック</vt:lpstr>
      <vt:lpstr>Abadi</vt:lpstr>
      <vt:lpstr>Arial</vt:lpstr>
      <vt:lpstr>Calibri</vt:lpstr>
      <vt:lpstr>Helvetica</vt:lpstr>
      <vt:lpstr>Papyrus</vt:lpstr>
      <vt:lpstr>Office Theme</vt:lpstr>
      <vt:lpstr> Welcome to the COEHD!  </vt:lpstr>
      <vt:lpstr>Student Success Center</vt:lpstr>
      <vt:lpstr>COEHD Undergraduate Departments/Programs</vt:lpstr>
      <vt:lpstr>   </vt:lpstr>
      <vt:lpstr>Bachelor of Arts Degree  in Interdisciplinary Studies with Certification </vt:lpstr>
      <vt:lpstr>Secondary Certification (grades 7–12)</vt:lpstr>
      <vt:lpstr>Undergraduate Degree Programs  without Certification</vt:lpstr>
      <vt:lpstr>BA in Multicultural Early Childhood Development</vt:lpstr>
      <vt:lpstr>La Plaza de Lectura</vt:lpstr>
      <vt:lpstr>The San Antonio Writing Project (SAWP)</vt:lpstr>
      <vt:lpstr>   </vt:lpstr>
      <vt:lpstr>Bicultural Bilingual Studies</vt:lpstr>
      <vt:lpstr>Bicultural Bilingual Studies</vt:lpstr>
      <vt:lpstr>   </vt:lpstr>
      <vt:lpstr>Race, Gender, Ethnicity,  and Sexuality Studies</vt:lpstr>
      <vt:lpstr>PowerPoint Presentation</vt:lpstr>
      <vt:lpstr>PowerPoint Presentation</vt:lpstr>
      <vt:lpstr>Women’s Studies Institute  and Program</vt:lpstr>
      <vt:lpstr>Student Organizations</vt:lpstr>
      <vt:lpstr>Academy for Teacher Excellence Research Center</vt:lpstr>
      <vt:lpstr>Benefits of TALC</vt:lpstr>
      <vt:lpstr>PowerPoint Presentation</vt:lpstr>
      <vt:lpstr>PowerPoint Presentation</vt:lpstr>
      <vt:lpstr>PowerPoint Presentation</vt:lpstr>
      <vt:lpstr>Creating your Student Success Story </vt:lpstr>
      <vt:lpstr>Student Advocacy Board</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COEHD!</dc:title>
  <dc:creator>Janis Harmon</dc:creator>
  <cp:lastModifiedBy>Jean-Luk Rueda</cp:lastModifiedBy>
  <cp:revision>105</cp:revision>
  <cp:lastPrinted>2015-04-27T14:23:06Z</cp:lastPrinted>
  <dcterms:created xsi:type="dcterms:W3CDTF">2013-07-29T12:25:50Z</dcterms:created>
  <dcterms:modified xsi:type="dcterms:W3CDTF">2020-08-11T20:46:22Z</dcterms:modified>
</cp:coreProperties>
</file>